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98" r:id="rId5"/>
    <p:sldId id="302" r:id="rId6"/>
    <p:sldId id="300" r:id="rId7"/>
    <p:sldId id="284" r:id="rId8"/>
    <p:sldId id="285" r:id="rId9"/>
    <p:sldId id="306" r:id="rId10"/>
    <p:sldId id="307" r:id="rId11"/>
    <p:sldId id="305" r:id="rId12"/>
    <p:sldId id="304" r:id="rId13"/>
    <p:sldId id="292" r:id="rId14"/>
    <p:sldId id="308" r:id="rId15"/>
    <p:sldId id="309" r:id="rId16"/>
    <p:sldId id="310" r:id="rId17"/>
    <p:sldId id="311" r:id="rId18"/>
    <p:sldId id="297" r:id="rId19"/>
    <p:sldId id="294" r:id="rId20"/>
    <p:sldId id="295" r:id="rId21"/>
    <p:sldId id="296" r:id="rId22"/>
    <p:sldId id="312" r:id="rId23"/>
    <p:sldId id="313" r:id="rId2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-An Phan" initials="BPQ" lastIdx="10" clrIdx="0">
    <p:extLst>
      <p:ext uri="{19B8F6BF-5375-455C-9EA6-DF929625EA0E}">
        <p15:presenceInfo xmlns:p15="http://schemas.microsoft.com/office/powerpoint/2012/main" userId="Bao-An Phan" providerId="None"/>
      </p:ext>
    </p:extLst>
  </p:cmAuthor>
  <p:cmAuthor id="2" name="kerstin.schilcher" initials="ke" lastIdx="5" clrIdx="1">
    <p:extLst>
      <p:ext uri="{19B8F6BF-5375-455C-9EA6-DF929625EA0E}">
        <p15:presenceInfo xmlns:p15="http://schemas.microsoft.com/office/powerpoint/2012/main" userId="S::kerstin.schilcher@energyagency.at::2f0678c3-4d73-49a5-8e8f-f2f165547e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804"/>
    <a:srgbClr val="F08507"/>
    <a:srgbClr val="75A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31F1B-C1FD-7252-FA6B-3162F2216502}" v="14" dt="2023-03-08T09:54:01.393"/>
    <p1510:client id="{5F6E17FD-4C44-4E12-8239-DB675B4A9D99}" v="1" dt="2023-03-08T13:31:59.655"/>
  </p1510:revLst>
</p1510:revInfo>
</file>

<file path=ppt/tableStyles.xml><?xml version="1.0" encoding="utf-8"?>
<a:tblStyleLst xmlns:a="http://schemas.openxmlformats.org/drawingml/2006/main" def="{073A0DAA-6AF3-43AB-8588-CEC1D06C72B9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5931" autoAdjust="0"/>
  </p:normalViewPr>
  <p:slideViewPr>
    <p:cSldViewPr snapToGrid="0">
      <p:cViewPr varScale="1">
        <p:scale>
          <a:sx n="110" d="100"/>
          <a:sy n="110" d="100"/>
        </p:scale>
        <p:origin x="64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n.schilcher" userId="S::kerstin.schilcher@energyagency.at::2f0678c3-4d73-49a5-8e8f-f2f165547e83" providerId="AD" clId="Web-{5A731F1B-C1FD-7252-FA6B-3162F2216502}"/>
    <pc:docChg chg="modSld">
      <pc:chgData name="kerstin.schilcher" userId="S::kerstin.schilcher@energyagency.at::2f0678c3-4d73-49a5-8e8f-f2f165547e83" providerId="AD" clId="Web-{5A731F1B-C1FD-7252-FA6B-3162F2216502}" dt="2023-03-08T09:54:01.393" v="13"/>
      <pc:docMkLst>
        <pc:docMk/>
      </pc:docMkLst>
      <pc:sldChg chg="delCm">
        <pc:chgData name="kerstin.schilcher" userId="S::kerstin.schilcher@energyagency.at::2f0678c3-4d73-49a5-8e8f-f2f165547e83" providerId="AD" clId="Web-{5A731F1B-C1FD-7252-FA6B-3162F2216502}" dt="2023-03-08T09:52:16.558" v="5"/>
        <pc:sldMkLst>
          <pc:docMk/>
          <pc:sldMk cId="665219316" sldId="285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2:53.248" v="7"/>
        <pc:sldMkLst>
          <pc:docMk/>
          <pc:sldMk cId="4091674644" sldId="292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3:16.624" v="9"/>
        <pc:sldMkLst>
          <pc:docMk/>
          <pc:sldMk cId="25800700" sldId="294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3:23.109" v="10"/>
        <pc:sldMkLst>
          <pc:docMk/>
          <pc:sldMk cId="2575421478" sldId="295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3:06.155" v="8"/>
        <pc:sldMkLst>
          <pc:docMk/>
          <pc:sldMk cId="722098795" sldId="297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0:04.236" v="0"/>
        <pc:sldMkLst>
          <pc:docMk/>
          <pc:sldMk cId="3989923275" sldId="298"/>
        </pc:sldMkLst>
      </pc:sldChg>
      <pc:sldChg chg="modSp delCm">
        <pc:chgData name="kerstin.schilcher" userId="S::kerstin.schilcher@energyagency.at::2f0678c3-4d73-49a5-8e8f-f2f165547e83" providerId="AD" clId="Web-{5A731F1B-C1FD-7252-FA6B-3162F2216502}" dt="2023-03-08T09:51:50.431" v="4"/>
        <pc:sldMkLst>
          <pc:docMk/>
          <pc:sldMk cId="3261838158" sldId="300"/>
        </pc:sldMkLst>
        <pc:spChg chg="mod">
          <ac:chgData name="kerstin.schilcher" userId="S::kerstin.schilcher@energyagency.at::2f0678c3-4d73-49a5-8e8f-f2f165547e83" providerId="AD" clId="Web-{5A731F1B-C1FD-7252-FA6B-3162F2216502}" dt="2023-03-08T09:51:43.321" v="3" actId="20577"/>
          <ac:spMkLst>
            <pc:docMk/>
            <pc:sldMk cId="3261838158" sldId="300"/>
            <ac:spMk id="4" creationId="{D355C61F-C8F1-4977-8E1F-F16C0D9EA88C}"/>
          </ac:spMkLst>
        </pc:spChg>
      </pc:sldChg>
      <pc:sldChg chg="delCm">
        <pc:chgData name="kerstin.schilcher" userId="S::kerstin.schilcher@energyagency.at::2f0678c3-4d73-49a5-8e8f-f2f165547e83" providerId="AD" clId="Web-{5A731F1B-C1FD-7252-FA6B-3162F2216502}" dt="2023-03-08T09:50:17.049" v="1"/>
        <pc:sldMkLst>
          <pc:docMk/>
          <pc:sldMk cId="2955763736" sldId="302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2:37.356" v="6"/>
        <pc:sldMkLst>
          <pc:docMk/>
          <pc:sldMk cId="182973834" sldId="307"/>
        </pc:sldMkLst>
      </pc:sldChg>
      <pc:sldChg chg="addCm delCm">
        <pc:chgData name="kerstin.schilcher" userId="S::kerstin.schilcher@energyagency.at::2f0678c3-4d73-49a5-8e8f-f2f165547e83" providerId="AD" clId="Web-{5A731F1B-C1FD-7252-FA6B-3162F2216502}" dt="2023-03-08T09:54:01.393" v="13"/>
        <pc:sldMkLst>
          <pc:docMk/>
          <pc:sldMk cId="2008323288" sldId="313"/>
        </pc:sldMkLst>
      </pc:sldChg>
    </pc:docChg>
  </pc:docChgLst>
  <pc:docChgLst>
    <pc:chgData name="Natascha Fenz" userId="3b47df30-341e-4ebe-a13b-e9d944c23e69" providerId="ADAL" clId="{5F6E17FD-4C44-4E12-8239-DB675B4A9D99}"/>
    <pc:docChg chg="undo custSel modSld">
      <pc:chgData name="Natascha Fenz" userId="3b47df30-341e-4ebe-a13b-e9d944c23e69" providerId="ADAL" clId="{5F6E17FD-4C44-4E12-8239-DB675B4A9D99}" dt="2023-03-08T13:31:47.275" v="6" actId="20577"/>
      <pc:docMkLst>
        <pc:docMk/>
      </pc:docMkLst>
      <pc:sldChg chg="modSp mod">
        <pc:chgData name="Natascha Fenz" userId="3b47df30-341e-4ebe-a13b-e9d944c23e69" providerId="ADAL" clId="{5F6E17FD-4C44-4E12-8239-DB675B4A9D99}" dt="2023-03-08T13:30:43.112" v="3" actId="14100"/>
        <pc:sldMkLst>
          <pc:docMk/>
          <pc:sldMk cId="3989923275" sldId="298"/>
        </pc:sldMkLst>
        <pc:spChg chg="mod">
          <ac:chgData name="Natascha Fenz" userId="3b47df30-341e-4ebe-a13b-e9d944c23e69" providerId="ADAL" clId="{5F6E17FD-4C44-4E12-8239-DB675B4A9D99}" dt="2023-03-08T13:30:43.112" v="3" actId="14100"/>
          <ac:spMkLst>
            <pc:docMk/>
            <pc:sldMk cId="3989923275" sldId="298"/>
            <ac:spMk id="7" creationId="{961628E7-DC56-5702-AF0C-C9B04478AA3A}"/>
          </ac:spMkLst>
        </pc:spChg>
      </pc:sldChg>
      <pc:sldChg chg="modSp mod">
        <pc:chgData name="Natascha Fenz" userId="3b47df30-341e-4ebe-a13b-e9d944c23e69" providerId="ADAL" clId="{5F6E17FD-4C44-4E12-8239-DB675B4A9D99}" dt="2023-03-08T13:31:47.275" v="6" actId="20577"/>
        <pc:sldMkLst>
          <pc:docMk/>
          <pc:sldMk cId="2008323288" sldId="313"/>
        </pc:sldMkLst>
        <pc:spChg chg="mod">
          <ac:chgData name="Natascha Fenz" userId="3b47df30-341e-4ebe-a13b-e9d944c23e69" providerId="ADAL" clId="{5F6E17FD-4C44-4E12-8239-DB675B4A9D99}" dt="2023-03-08T13:31:47.275" v="6" actId="20577"/>
          <ac:spMkLst>
            <pc:docMk/>
            <pc:sldMk cId="2008323288" sldId="313"/>
            <ac:spMk id="11" creationId="{00000000-0000-0000-0000-000000000000}"/>
          </ac:spMkLst>
        </pc:spChg>
      </pc:sldChg>
    </pc:docChg>
  </pc:docChgLst>
  <pc:docChgLst>
    <pc:chgData name="Irene Stögerer" userId="2215002d-8cc2-4d9f-9126-67d611d2ca4d" providerId="ADAL" clId="{741D8B18-654A-4766-B1E5-3AF94225EE80}"/>
    <pc:docChg chg="undo custSel modSld">
      <pc:chgData name="Irene Stögerer" userId="2215002d-8cc2-4d9f-9126-67d611d2ca4d" providerId="ADAL" clId="{741D8B18-654A-4766-B1E5-3AF94225EE80}" dt="2023-02-27T13:34:56.208" v="11290" actId="20577"/>
      <pc:docMkLst>
        <pc:docMk/>
      </pc:docMkLst>
      <pc:sldChg chg="modSp mod">
        <pc:chgData name="Irene Stögerer" userId="2215002d-8cc2-4d9f-9126-67d611d2ca4d" providerId="ADAL" clId="{741D8B18-654A-4766-B1E5-3AF94225EE80}" dt="2023-02-23T12:53:04.129" v="1941" actId="20577"/>
        <pc:sldMkLst>
          <pc:docMk/>
          <pc:sldMk cId="3188837873" sldId="284"/>
        </pc:sldMkLst>
        <pc:spChg chg="mod">
          <ac:chgData name="Irene Stögerer" userId="2215002d-8cc2-4d9f-9126-67d611d2ca4d" providerId="ADAL" clId="{741D8B18-654A-4766-B1E5-3AF94225EE80}" dt="2023-02-23T12:47:47.894" v="973" actId="20577"/>
          <ac:spMkLst>
            <pc:docMk/>
            <pc:sldMk cId="3188837873" sldId="284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3T12:48:18.627" v="1096" actId="6549"/>
          <ac:spMkLst>
            <pc:docMk/>
            <pc:sldMk cId="3188837873" sldId="284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3T12:48:31.167" v="1121" actId="20577"/>
          <ac:spMkLst>
            <pc:docMk/>
            <pc:sldMk cId="3188837873" sldId="284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3T12:53:04.129" v="1941" actId="20577"/>
          <ac:spMkLst>
            <pc:docMk/>
            <pc:sldMk cId="3188837873" sldId="284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3T12:48:35.061" v="1128" actId="20577"/>
          <ac:spMkLst>
            <pc:docMk/>
            <pc:sldMk cId="3188837873" sldId="284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3T12:49:53.780" v="1272" actId="20577"/>
          <ac:spMkLst>
            <pc:docMk/>
            <pc:sldMk cId="3188837873" sldId="284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3T12:53:49.453" v="2038" actId="20577"/>
        <pc:sldMkLst>
          <pc:docMk/>
          <pc:sldMk cId="665219316" sldId="285"/>
        </pc:sldMkLst>
        <pc:spChg chg="mod">
          <ac:chgData name="Irene Stögerer" userId="2215002d-8cc2-4d9f-9126-67d611d2ca4d" providerId="ADAL" clId="{741D8B18-654A-4766-B1E5-3AF94225EE80}" dt="2023-02-23T12:53:49.453" v="2038" actId="20577"/>
          <ac:spMkLst>
            <pc:docMk/>
            <pc:sldMk cId="665219316" sldId="285"/>
            <ac:spMk id="4" creationId="{3B86E961-B76E-423F-995E-11B31E921437}"/>
          </ac:spMkLst>
        </pc:spChg>
      </pc:sldChg>
      <pc:sldChg chg="modSp mod">
        <pc:chgData name="Irene Stögerer" userId="2215002d-8cc2-4d9f-9126-67d611d2ca4d" providerId="ADAL" clId="{741D8B18-654A-4766-B1E5-3AF94225EE80}" dt="2023-02-27T08:28:02.363" v="5491" actId="20577"/>
        <pc:sldMkLst>
          <pc:docMk/>
          <pc:sldMk cId="4091674644" sldId="292"/>
        </pc:sldMkLst>
        <pc:spChg chg="mod">
          <ac:chgData name="Irene Stögerer" userId="2215002d-8cc2-4d9f-9126-67d611d2ca4d" providerId="ADAL" clId="{741D8B18-654A-4766-B1E5-3AF94225EE80}" dt="2023-02-27T08:28:02.363" v="5491" actId="20577"/>
          <ac:spMkLst>
            <pc:docMk/>
            <pc:sldMk cId="4091674644" sldId="292"/>
            <ac:spMk id="3" creationId="{200B3D2B-613A-41BE-987D-E6A1324B456D}"/>
          </ac:spMkLst>
        </pc:spChg>
        <pc:spChg chg="mod">
          <ac:chgData name="Irene Stögerer" userId="2215002d-8cc2-4d9f-9126-67d611d2ca4d" providerId="ADAL" clId="{741D8B18-654A-4766-B1E5-3AF94225EE80}" dt="2023-02-27T08:27:54.472" v="5476" actId="20577"/>
          <ac:spMkLst>
            <pc:docMk/>
            <pc:sldMk cId="4091674644" sldId="292"/>
            <ac:spMk id="14" creationId="{F278402B-CA7D-4F5B-B3FA-ED74AB3CFB6C}"/>
          </ac:spMkLst>
        </pc:spChg>
      </pc:sldChg>
      <pc:sldChg chg="modSp mod">
        <pc:chgData name="Irene Stögerer" userId="2215002d-8cc2-4d9f-9126-67d611d2ca4d" providerId="ADAL" clId="{741D8B18-654A-4766-B1E5-3AF94225EE80}" dt="2023-02-27T13:29:55.938" v="10689" actId="790"/>
        <pc:sldMkLst>
          <pc:docMk/>
          <pc:sldMk cId="25800700" sldId="294"/>
        </pc:sldMkLst>
        <pc:spChg chg="mod">
          <ac:chgData name="Irene Stögerer" userId="2215002d-8cc2-4d9f-9126-67d611d2ca4d" providerId="ADAL" clId="{741D8B18-654A-4766-B1E5-3AF94225EE80}" dt="2023-02-27T13:29:55.938" v="10689" actId="790"/>
          <ac:spMkLst>
            <pc:docMk/>
            <pc:sldMk cId="25800700" sldId="294"/>
            <ac:spMk id="2" creationId="{623FB4D5-DA14-4F29-9320-2DE0A6B571B9}"/>
          </ac:spMkLst>
        </pc:spChg>
        <pc:spChg chg="mod">
          <ac:chgData name="Irene Stögerer" userId="2215002d-8cc2-4d9f-9126-67d611d2ca4d" providerId="ADAL" clId="{741D8B18-654A-4766-B1E5-3AF94225EE80}" dt="2023-02-27T13:29:50.141" v="10688" actId="790"/>
          <ac:spMkLst>
            <pc:docMk/>
            <pc:sldMk cId="25800700" sldId="294"/>
            <ac:spMk id="3" creationId="{DE9D0F75-42B5-4960-8C3A-291285872DAF}"/>
          </ac:spMkLst>
        </pc:spChg>
        <pc:graphicFrameChg chg="mod">
          <ac:chgData name="Irene Stögerer" userId="2215002d-8cc2-4d9f-9126-67d611d2ca4d" providerId="ADAL" clId="{741D8B18-654A-4766-B1E5-3AF94225EE80}" dt="2023-02-27T13:29:21.448" v="10675" actId="20577"/>
          <ac:graphicFrameMkLst>
            <pc:docMk/>
            <pc:sldMk cId="25800700" sldId="294"/>
            <ac:graphicFrameMk id="4" creationId="{FFE8AFAB-AE1F-4453-8C1B-70D2EF9B1373}"/>
          </ac:graphicFrameMkLst>
        </pc:graphicFrameChg>
        <pc:graphicFrameChg chg="mod">
          <ac:chgData name="Irene Stögerer" userId="2215002d-8cc2-4d9f-9126-67d611d2ca4d" providerId="ADAL" clId="{741D8B18-654A-4766-B1E5-3AF94225EE80}" dt="2023-02-27T13:29:26.558" v="10681" actId="20577"/>
          <ac:graphicFrameMkLst>
            <pc:docMk/>
            <pc:sldMk cId="25800700" sldId="294"/>
            <ac:graphicFrameMk id="7" creationId="{9BEBE5AF-1D10-425C-8F3C-2236E52E6E67}"/>
          </ac:graphicFrameMkLst>
        </pc:graphicFrameChg>
        <pc:graphicFrameChg chg="mod">
          <ac:chgData name="Irene Stögerer" userId="2215002d-8cc2-4d9f-9126-67d611d2ca4d" providerId="ADAL" clId="{741D8B18-654A-4766-B1E5-3AF94225EE80}" dt="2023-02-27T13:29:31.283" v="10687" actId="20577"/>
          <ac:graphicFrameMkLst>
            <pc:docMk/>
            <pc:sldMk cId="25800700" sldId="294"/>
            <ac:graphicFrameMk id="8" creationId="{A8D5CDFF-2AF9-4CDE-BF8D-15F294BD5095}"/>
          </ac:graphicFrameMkLst>
        </pc:graphicFrameChg>
      </pc:sldChg>
      <pc:sldChg chg="modSp mod modNotesTx">
        <pc:chgData name="Irene Stögerer" userId="2215002d-8cc2-4d9f-9126-67d611d2ca4d" providerId="ADAL" clId="{741D8B18-654A-4766-B1E5-3AF94225EE80}" dt="2023-02-27T13:34:56.208" v="11290" actId="20577"/>
        <pc:sldMkLst>
          <pc:docMk/>
          <pc:sldMk cId="2575421478" sldId="295"/>
        </pc:sldMkLst>
        <pc:spChg chg="mod">
          <ac:chgData name="Irene Stögerer" userId="2215002d-8cc2-4d9f-9126-67d611d2ca4d" providerId="ADAL" clId="{741D8B18-654A-4766-B1E5-3AF94225EE80}" dt="2023-02-27T13:30:19.468" v="10749" actId="6549"/>
          <ac:spMkLst>
            <pc:docMk/>
            <pc:sldMk cId="2575421478" sldId="295"/>
            <ac:spMk id="2" creationId="{E7267129-D582-495A-8F4B-6B9075899DD6}"/>
          </ac:spMkLst>
        </pc:spChg>
        <pc:spChg chg="mod">
          <ac:chgData name="Irene Stögerer" userId="2215002d-8cc2-4d9f-9126-67d611d2ca4d" providerId="ADAL" clId="{741D8B18-654A-4766-B1E5-3AF94225EE80}" dt="2023-02-27T13:31:31.289" v="10999" actId="6549"/>
          <ac:spMkLst>
            <pc:docMk/>
            <pc:sldMk cId="2575421478" sldId="295"/>
            <ac:spMk id="3" creationId="{F204AFD2-303D-4B48-AA3E-C96B74D8127A}"/>
          </ac:spMkLst>
        </pc:spChg>
        <pc:graphicFrameChg chg="mod modGraphic">
          <ac:chgData name="Irene Stögerer" userId="2215002d-8cc2-4d9f-9126-67d611d2ca4d" providerId="ADAL" clId="{741D8B18-654A-4766-B1E5-3AF94225EE80}" dt="2023-02-27T13:31:47.648" v="11012"/>
          <ac:graphicFrameMkLst>
            <pc:docMk/>
            <pc:sldMk cId="2575421478" sldId="295"/>
            <ac:graphicFrameMk id="4" creationId="{BEE0921D-4C1D-4106-9AC0-F73F30E8DA3C}"/>
          </ac:graphicFrameMkLst>
        </pc:graphicFrameChg>
      </pc:sldChg>
      <pc:sldChg chg="modSp mod">
        <pc:chgData name="Irene Stögerer" userId="2215002d-8cc2-4d9f-9126-67d611d2ca4d" providerId="ADAL" clId="{741D8B18-654A-4766-B1E5-3AF94225EE80}" dt="2023-02-27T13:32:08.199" v="11029" actId="20577"/>
        <pc:sldMkLst>
          <pc:docMk/>
          <pc:sldMk cId="4153678306" sldId="296"/>
        </pc:sldMkLst>
        <pc:spChg chg="mod">
          <ac:chgData name="Irene Stögerer" userId="2215002d-8cc2-4d9f-9126-67d611d2ca4d" providerId="ADAL" clId="{741D8B18-654A-4766-B1E5-3AF94225EE80}" dt="2023-02-27T13:31:59.958" v="11026" actId="20577"/>
          <ac:spMkLst>
            <pc:docMk/>
            <pc:sldMk cId="4153678306" sldId="296"/>
            <ac:spMk id="5" creationId="{11265965-2271-4C1C-BD0A-6F85F80FF9A6}"/>
          </ac:spMkLst>
        </pc:spChg>
        <pc:spChg chg="mod">
          <ac:chgData name="Irene Stögerer" userId="2215002d-8cc2-4d9f-9126-67d611d2ca4d" providerId="ADAL" clId="{741D8B18-654A-4766-B1E5-3AF94225EE80}" dt="2023-02-27T13:32:02.678" v="11028" actId="20577"/>
          <ac:spMkLst>
            <pc:docMk/>
            <pc:sldMk cId="4153678306" sldId="296"/>
            <ac:spMk id="6" creationId="{50A3BCC3-A277-4C0B-9EBA-EB53990D8EBD}"/>
          </ac:spMkLst>
        </pc:spChg>
        <pc:spChg chg="mod">
          <ac:chgData name="Irene Stögerer" userId="2215002d-8cc2-4d9f-9126-67d611d2ca4d" providerId="ADAL" clId="{741D8B18-654A-4766-B1E5-3AF94225EE80}" dt="2023-02-27T13:31:55.628" v="11019" actId="20577"/>
          <ac:spMkLst>
            <pc:docMk/>
            <pc:sldMk cId="4153678306" sldId="296"/>
            <ac:spMk id="14" creationId="{6C38D7A9-9299-4108-BB08-026F4B9CAE7B}"/>
          </ac:spMkLst>
        </pc:spChg>
        <pc:spChg chg="mod">
          <ac:chgData name="Irene Stögerer" userId="2215002d-8cc2-4d9f-9126-67d611d2ca4d" providerId="ADAL" clId="{741D8B18-654A-4766-B1E5-3AF94225EE80}" dt="2023-02-27T13:32:08.199" v="11029" actId="20577"/>
          <ac:spMkLst>
            <pc:docMk/>
            <pc:sldMk cId="4153678306" sldId="296"/>
            <ac:spMk id="16" creationId="{FD8A1232-50A8-4535-AAF9-7F4180EAA0DD}"/>
          </ac:spMkLst>
        </pc:spChg>
      </pc:sldChg>
      <pc:sldChg chg="modSp mod">
        <pc:chgData name="Irene Stögerer" userId="2215002d-8cc2-4d9f-9126-67d611d2ca4d" providerId="ADAL" clId="{741D8B18-654A-4766-B1E5-3AF94225EE80}" dt="2023-02-27T13:26:51.188" v="10210" actId="20577"/>
        <pc:sldMkLst>
          <pc:docMk/>
          <pc:sldMk cId="722098795" sldId="297"/>
        </pc:sldMkLst>
        <pc:spChg chg="mod">
          <ac:chgData name="Irene Stögerer" userId="2215002d-8cc2-4d9f-9126-67d611d2ca4d" providerId="ADAL" clId="{741D8B18-654A-4766-B1E5-3AF94225EE80}" dt="2023-02-27T13:26:51.188" v="10210" actId="20577"/>
          <ac:spMkLst>
            <pc:docMk/>
            <pc:sldMk cId="722098795" sldId="297"/>
            <ac:spMk id="2" creationId="{3560F281-4FF6-4617-A809-AC9C15ECF18A}"/>
          </ac:spMkLst>
        </pc:spChg>
      </pc:sldChg>
      <pc:sldChg chg="modSp mod">
        <pc:chgData name="Irene Stögerer" userId="2215002d-8cc2-4d9f-9126-67d611d2ca4d" providerId="ADAL" clId="{741D8B18-654A-4766-B1E5-3AF94225EE80}" dt="2023-02-23T12:47:28.924" v="937" actId="6549"/>
        <pc:sldMkLst>
          <pc:docMk/>
          <pc:sldMk cId="3261838158" sldId="300"/>
        </pc:sldMkLst>
        <pc:spChg chg="mod">
          <ac:chgData name="Irene Stögerer" userId="2215002d-8cc2-4d9f-9126-67d611d2ca4d" providerId="ADAL" clId="{741D8B18-654A-4766-B1E5-3AF94225EE80}" dt="2023-02-21T16:05:18.586" v="32" actId="20577"/>
          <ac:spMkLst>
            <pc:docMk/>
            <pc:sldMk cId="3261838158" sldId="300"/>
            <ac:spMk id="2" creationId="{3560F281-4FF6-4617-A809-AC9C15ECF18A}"/>
          </ac:spMkLst>
        </pc:spChg>
        <pc:spChg chg="mod">
          <ac:chgData name="Irene Stögerer" userId="2215002d-8cc2-4d9f-9126-67d611d2ca4d" providerId="ADAL" clId="{741D8B18-654A-4766-B1E5-3AF94225EE80}" dt="2023-02-23T12:43:18.031" v="353" actId="6549"/>
          <ac:spMkLst>
            <pc:docMk/>
            <pc:sldMk cId="3261838158" sldId="300"/>
            <ac:spMk id="3" creationId="{611DC577-0A95-47D0-95D9-5F8DA763D46B}"/>
          </ac:spMkLst>
        </pc:spChg>
        <pc:spChg chg="mod">
          <ac:chgData name="Irene Stögerer" userId="2215002d-8cc2-4d9f-9126-67d611d2ca4d" providerId="ADAL" clId="{741D8B18-654A-4766-B1E5-3AF94225EE80}" dt="2023-02-23T12:47:28.924" v="937" actId="6549"/>
          <ac:spMkLst>
            <pc:docMk/>
            <pc:sldMk cId="3261838158" sldId="300"/>
            <ac:spMk id="4" creationId="{D355C61F-C8F1-4977-8E1F-F16C0D9EA88C}"/>
          </ac:spMkLst>
        </pc:spChg>
      </pc:sldChg>
      <pc:sldChg chg="modSp mod">
        <pc:chgData name="Irene Stögerer" userId="2215002d-8cc2-4d9f-9126-67d611d2ca4d" providerId="ADAL" clId="{741D8B18-654A-4766-B1E5-3AF94225EE80}" dt="2023-02-23T16:21:20.168" v="5348" actId="20577"/>
        <pc:sldMkLst>
          <pc:docMk/>
          <pc:sldMk cId="2246998943" sldId="304"/>
        </pc:sldMkLst>
        <pc:spChg chg="mod">
          <ac:chgData name="Irene Stögerer" userId="2215002d-8cc2-4d9f-9126-67d611d2ca4d" providerId="ADAL" clId="{741D8B18-654A-4766-B1E5-3AF94225EE80}" dt="2023-02-23T16:17:54.449" v="4703" actId="20577"/>
          <ac:spMkLst>
            <pc:docMk/>
            <pc:sldMk cId="2246998943" sldId="304"/>
            <ac:spMk id="2" creationId="{B1145A94-ED0A-0407-CBA2-23DF1C7DCAC1}"/>
          </ac:spMkLst>
        </pc:spChg>
        <pc:spChg chg="mod">
          <ac:chgData name="Irene Stögerer" userId="2215002d-8cc2-4d9f-9126-67d611d2ca4d" providerId="ADAL" clId="{741D8B18-654A-4766-B1E5-3AF94225EE80}" dt="2023-02-23T16:18:04.417" v="4754" actId="6549"/>
          <ac:spMkLst>
            <pc:docMk/>
            <pc:sldMk cId="2246998943" sldId="304"/>
            <ac:spMk id="3" creationId="{7295A4F0-D54A-D17D-97AD-2A2533AE5B3E}"/>
          </ac:spMkLst>
        </pc:spChg>
        <pc:spChg chg="mod">
          <ac:chgData name="Irene Stögerer" userId="2215002d-8cc2-4d9f-9126-67d611d2ca4d" providerId="ADAL" clId="{741D8B18-654A-4766-B1E5-3AF94225EE80}" dt="2023-02-23T16:20:57.077" v="5276" actId="20577"/>
          <ac:spMkLst>
            <pc:docMk/>
            <pc:sldMk cId="2246998943" sldId="304"/>
            <ac:spMk id="4" creationId="{71951193-23B2-63BF-295E-553C332C045A}"/>
          </ac:spMkLst>
        </pc:spChg>
        <pc:spChg chg="mod">
          <ac:chgData name="Irene Stögerer" userId="2215002d-8cc2-4d9f-9126-67d611d2ca4d" providerId="ADAL" clId="{741D8B18-654A-4766-B1E5-3AF94225EE80}" dt="2023-02-23T16:21:20.168" v="5348" actId="20577"/>
          <ac:spMkLst>
            <pc:docMk/>
            <pc:sldMk cId="2246998943" sldId="304"/>
            <ac:spMk id="8" creationId="{8CB8AF16-8B48-75E3-C4A5-3C1DCB6B9370}"/>
          </ac:spMkLst>
        </pc:spChg>
      </pc:sldChg>
      <pc:sldChg chg="modSp mod">
        <pc:chgData name="Irene Stögerer" userId="2215002d-8cc2-4d9f-9126-67d611d2ca4d" providerId="ADAL" clId="{741D8B18-654A-4766-B1E5-3AF94225EE80}" dt="2023-02-23T16:17:37.692" v="4690" actId="20577"/>
        <pc:sldMkLst>
          <pc:docMk/>
          <pc:sldMk cId="345501063" sldId="305"/>
        </pc:sldMkLst>
        <pc:spChg chg="mod">
          <ac:chgData name="Irene Stögerer" userId="2215002d-8cc2-4d9f-9126-67d611d2ca4d" providerId="ADAL" clId="{741D8B18-654A-4766-B1E5-3AF94225EE80}" dt="2023-02-23T16:14:32.875" v="4087" actId="20577"/>
          <ac:spMkLst>
            <pc:docMk/>
            <pc:sldMk cId="345501063" sldId="305"/>
            <ac:spMk id="2" creationId="{B1145A94-ED0A-0407-CBA2-23DF1C7DCAC1}"/>
          </ac:spMkLst>
        </pc:spChg>
        <pc:spChg chg="mod">
          <ac:chgData name="Irene Stögerer" userId="2215002d-8cc2-4d9f-9126-67d611d2ca4d" providerId="ADAL" clId="{741D8B18-654A-4766-B1E5-3AF94225EE80}" dt="2023-02-23T16:15:10.350" v="4214" actId="6549"/>
          <ac:spMkLst>
            <pc:docMk/>
            <pc:sldMk cId="345501063" sldId="305"/>
            <ac:spMk id="3" creationId="{7295A4F0-D54A-D17D-97AD-2A2533AE5B3E}"/>
          </ac:spMkLst>
        </pc:spChg>
        <pc:spChg chg="mod">
          <ac:chgData name="Irene Stögerer" userId="2215002d-8cc2-4d9f-9126-67d611d2ca4d" providerId="ADAL" clId="{741D8B18-654A-4766-B1E5-3AF94225EE80}" dt="2023-02-23T16:17:37.692" v="4690" actId="20577"/>
          <ac:spMkLst>
            <pc:docMk/>
            <pc:sldMk cId="345501063" sldId="305"/>
            <ac:spMk id="4" creationId="{71951193-23B2-63BF-295E-553C332C045A}"/>
          </ac:spMkLst>
        </pc:spChg>
      </pc:sldChg>
      <pc:sldChg chg="modSp mod">
        <pc:chgData name="Irene Stögerer" userId="2215002d-8cc2-4d9f-9126-67d611d2ca4d" providerId="ADAL" clId="{741D8B18-654A-4766-B1E5-3AF94225EE80}" dt="2023-02-23T12:59:31.647" v="2870" actId="5793"/>
        <pc:sldMkLst>
          <pc:docMk/>
          <pc:sldMk cId="896450544" sldId="306"/>
        </pc:sldMkLst>
        <pc:spChg chg="mod">
          <ac:chgData name="Irene Stögerer" userId="2215002d-8cc2-4d9f-9126-67d611d2ca4d" providerId="ADAL" clId="{741D8B18-654A-4766-B1E5-3AF94225EE80}" dt="2023-02-23T12:54:33.377" v="2161" actId="20577"/>
          <ac:spMkLst>
            <pc:docMk/>
            <pc:sldMk cId="896450544" sldId="306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3T12:54:49.154" v="2162"/>
          <ac:spMkLst>
            <pc:docMk/>
            <pc:sldMk cId="896450544" sldId="306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3T12:54:56.977" v="2174" actId="20577"/>
          <ac:spMkLst>
            <pc:docMk/>
            <pc:sldMk cId="896450544" sldId="306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3T12:59:31.647" v="2870" actId="5793"/>
          <ac:spMkLst>
            <pc:docMk/>
            <pc:sldMk cId="896450544" sldId="306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3T12:58:18.872" v="2618" actId="20577"/>
          <ac:spMkLst>
            <pc:docMk/>
            <pc:sldMk cId="896450544" sldId="306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3T12:59:28.738" v="2865" actId="5793"/>
          <ac:spMkLst>
            <pc:docMk/>
            <pc:sldMk cId="896450544" sldId="306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3T16:13:51.927" v="4030" actId="113"/>
        <pc:sldMkLst>
          <pc:docMk/>
          <pc:sldMk cId="182973834" sldId="307"/>
        </pc:sldMkLst>
        <pc:spChg chg="mod">
          <ac:chgData name="Irene Stögerer" userId="2215002d-8cc2-4d9f-9126-67d611d2ca4d" providerId="ADAL" clId="{741D8B18-654A-4766-B1E5-3AF94225EE80}" dt="2023-02-23T16:01:12.079" v="3055" actId="20577"/>
          <ac:spMkLst>
            <pc:docMk/>
            <pc:sldMk cId="182973834" sldId="307"/>
            <ac:spMk id="2" creationId="{3560F281-4FF6-4617-A809-AC9C15ECF18A}"/>
          </ac:spMkLst>
        </pc:spChg>
        <pc:spChg chg="mod">
          <ac:chgData name="Irene Stögerer" userId="2215002d-8cc2-4d9f-9126-67d611d2ca4d" providerId="ADAL" clId="{741D8B18-654A-4766-B1E5-3AF94225EE80}" dt="2023-02-23T16:03:47.169" v="3281" actId="20577"/>
          <ac:spMkLst>
            <pc:docMk/>
            <pc:sldMk cId="182973834" sldId="307"/>
            <ac:spMk id="3" creationId="{611DC577-0A95-47D0-95D9-5F8DA763D46B}"/>
          </ac:spMkLst>
        </pc:spChg>
        <pc:spChg chg="mod">
          <ac:chgData name="Irene Stögerer" userId="2215002d-8cc2-4d9f-9126-67d611d2ca4d" providerId="ADAL" clId="{741D8B18-654A-4766-B1E5-3AF94225EE80}" dt="2023-02-23T16:13:51.927" v="4030" actId="113"/>
          <ac:spMkLst>
            <pc:docMk/>
            <pc:sldMk cId="182973834" sldId="307"/>
            <ac:spMk id="4" creationId="{D355C61F-C8F1-4977-8E1F-F16C0D9EA88C}"/>
          </ac:spMkLst>
        </pc:spChg>
      </pc:sldChg>
      <pc:sldChg chg="modSp mod">
        <pc:chgData name="Irene Stögerer" userId="2215002d-8cc2-4d9f-9126-67d611d2ca4d" providerId="ADAL" clId="{741D8B18-654A-4766-B1E5-3AF94225EE80}" dt="2023-02-27T08:46:37.098" v="7338" actId="20577"/>
        <pc:sldMkLst>
          <pc:docMk/>
          <pc:sldMk cId="424301283" sldId="308"/>
        </pc:sldMkLst>
        <pc:spChg chg="mod">
          <ac:chgData name="Irene Stögerer" userId="2215002d-8cc2-4d9f-9126-67d611d2ca4d" providerId="ADAL" clId="{741D8B18-654A-4766-B1E5-3AF94225EE80}" dt="2023-02-27T08:29:08.350" v="5638" actId="6549"/>
          <ac:spMkLst>
            <pc:docMk/>
            <pc:sldMk cId="424301283" sldId="308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7T08:30:25.223" v="5869" actId="20577"/>
          <ac:spMkLst>
            <pc:docMk/>
            <pc:sldMk cId="424301283" sldId="308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7T08:30:30.421" v="5874" actId="20577"/>
          <ac:spMkLst>
            <pc:docMk/>
            <pc:sldMk cId="424301283" sldId="308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7T08:46:37.098" v="7338" actId="20577"/>
          <ac:spMkLst>
            <pc:docMk/>
            <pc:sldMk cId="424301283" sldId="308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7T08:30:33.289" v="5877" actId="20577"/>
          <ac:spMkLst>
            <pc:docMk/>
            <pc:sldMk cId="424301283" sldId="308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7T08:42:48.196" v="6774" actId="6549"/>
          <ac:spMkLst>
            <pc:docMk/>
            <pc:sldMk cId="424301283" sldId="308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7T09:32:21.956" v="7921" actId="790"/>
        <pc:sldMkLst>
          <pc:docMk/>
          <pc:sldMk cId="2413840498" sldId="309"/>
        </pc:sldMkLst>
        <pc:spChg chg="mod">
          <ac:chgData name="Irene Stögerer" userId="2215002d-8cc2-4d9f-9126-67d611d2ca4d" providerId="ADAL" clId="{741D8B18-654A-4766-B1E5-3AF94225EE80}" dt="2023-02-27T08:43:49.502" v="6931" actId="6549"/>
          <ac:spMkLst>
            <pc:docMk/>
            <pc:sldMk cId="2413840498" sldId="309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7T09:32:21.956" v="7921" actId="790"/>
          <ac:spMkLst>
            <pc:docMk/>
            <pc:sldMk cId="2413840498" sldId="309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7T08:46:17.759" v="7334" actId="6549"/>
          <ac:spMkLst>
            <pc:docMk/>
            <pc:sldMk cId="2413840498" sldId="309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7T09:32:11.983" v="7920" actId="20577"/>
          <ac:spMkLst>
            <pc:docMk/>
            <pc:sldMk cId="2413840498" sldId="309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7T08:55:46.193" v="7888" actId="20577"/>
          <ac:spMkLst>
            <pc:docMk/>
            <pc:sldMk cId="2413840498" sldId="309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7T09:31:59.862" v="7909" actId="6549"/>
          <ac:spMkLst>
            <pc:docMk/>
            <pc:sldMk cId="2413840498" sldId="309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7T09:43:52.827" v="9043" actId="20577"/>
        <pc:sldMkLst>
          <pc:docMk/>
          <pc:sldMk cId="2076987656" sldId="310"/>
        </pc:sldMkLst>
        <pc:spChg chg="mod">
          <ac:chgData name="Irene Stögerer" userId="2215002d-8cc2-4d9f-9126-67d611d2ca4d" providerId="ADAL" clId="{741D8B18-654A-4766-B1E5-3AF94225EE80}" dt="2023-02-27T09:32:45.536" v="7999" actId="6549"/>
          <ac:spMkLst>
            <pc:docMk/>
            <pc:sldMk cId="2076987656" sldId="310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7T09:33:44.563" v="8181" actId="20577"/>
          <ac:spMkLst>
            <pc:docMk/>
            <pc:sldMk cId="2076987656" sldId="310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7T09:33:50.378" v="8187" actId="20577"/>
          <ac:spMkLst>
            <pc:docMk/>
            <pc:sldMk cId="2076987656" sldId="310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7T09:43:52.827" v="9043" actId="20577"/>
          <ac:spMkLst>
            <pc:docMk/>
            <pc:sldMk cId="2076987656" sldId="310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7T09:38:16.025" v="8190" actId="20577"/>
          <ac:spMkLst>
            <pc:docMk/>
            <pc:sldMk cId="2076987656" sldId="310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7T09:39:31.975" v="8295" actId="6549"/>
          <ac:spMkLst>
            <pc:docMk/>
            <pc:sldMk cId="2076987656" sldId="310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7T09:56:01.679" v="10197" actId="6549"/>
        <pc:sldMkLst>
          <pc:docMk/>
          <pc:sldMk cId="3615845732" sldId="311"/>
        </pc:sldMkLst>
        <pc:spChg chg="mod">
          <ac:chgData name="Irene Stögerer" userId="2215002d-8cc2-4d9f-9126-67d611d2ca4d" providerId="ADAL" clId="{741D8B18-654A-4766-B1E5-3AF94225EE80}" dt="2023-02-27T09:44:27.308" v="9075" actId="20577"/>
          <ac:spMkLst>
            <pc:docMk/>
            <pc:sldMk cId="3615845732" sldId="311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7T09:45:30.913" v="9210" actId="20577"/>
          <ac:spMkLst>
            <pc:docMk/>
            <pc:sldMk cId="3615845732" sldId="311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7T09:45:45.488" v="9215" actId="20577"/>
          <ac:spMkLst>
            <pc:docMk/>
            <pc:sldMk cId="3615845732" sldId="311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7T09:53:37.761" v="9952" actId="6549"/>
          <ac:spMkLst>
            <pc:docMk/>
            <pc:sldMk cId="3615845732" sldId="311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7T09:53:44.248" v="9959" actId="20577"/>
          <ac:spMkLst>
            <pc:docMk/>
            <pc:sldMk cId="3615845732" sldId="311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7T09:56:01.679" v="10197" actId="6549"/>
          <ac:spMkLst>
            <pc:docMk/>
            <pc:sldMk cId="3615845732" sldId="311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7T13:32:48.268" v="11114" actId="20577"/>
        <pc:sldMkLst>
          <pc:docMk/>
          <pc:sldMk cId="3752126584" sldId="312"/>
        </pc:sldMkLst>
        <pc:spChg chg="mod">
          <ac:chgData name="Irene Stögerer" userId="2215002d-8cc2-4d9f-9126-67d611d2ca4d" providerId="ADAL" clId="{741D8B18-654A-4766-B1E5-3AF94225EE80}" dt="2023-02-27T13:32:18.418" v="11035" actId="20577"/>
          <ac:spMkLst>
            <pc:docMk/>
            <pc:sldMk cId="3752126584" sldId="312"/>
            <ac:spMk id="3" creationId="{00000000-0000-0000-0000-000000000000}"/>
          </ac:spMkLst>
        </pc:spChg>
        <pc:spChg chg="mod">
          <ac:chgData name="Irene Stögerer" userId="2215002d-8cc2-4d9f-9126-67d611d2ca4d" providerId="ADAL" clId="{741D8B18-654A-4766-B1E5-3AF94225EE80}" dt="2023-02-27T13:32:25.708" v="11057" actId="20577"/>
          <ac:spMkLst>
            <pc:docMk/>
            <pc:sldMk cId="3752126584" sldId="312"/>
            <ac:spMk id="4" creationId="{00000000-0000-0000-0000-000000000000}"/>
          </ac:spMkLst>
        </pc:spChg>
        <pc:spChg chg="mod">
          <ac:chgData name="Irene Stögerer" userId="2215002d-8cc2-4d9f-9126-67d611d2ca4d" providerId="ADAL" clId="{741D8B18-654A-4766-B1E5-3AF94225EE80}" dt="2023-02-27T13:32:32.588" v="11070" actId="20577"/>
          <ac:spMkLst>
            <pc:docMk/>
            <pc:sldMk cId="3752126584" sldId="312"/>
            <ac:spMk id="5" creationId="{00000000-0000-0000-0000-000000000000}"/>
          </ac:spMkLst>
        </pc:spChg>
        <pc:spChg chg="mod">
          <ac:chgData name="Irene Stögerer" userId="2215002d-8cc2-4d9f-9126-67d611d2ca4d" providerId="ADAL" clId="{741D8B18-654A-4766-B1E5-3AF94225EE80}" dt="2023-02-27T13:32:43.968" v="11104" actId="20577"/>
          <ac:spMkLst>
            <pc:docMk/>
            <pc:sldMk cId="3752126584" sldId="312"/>
            <ac:spMk id="6" creationId="{00000000-0000-0000-0000-000000000000}"/>
          </ac:spMkLst>
        </pc:spChg>
        <pc:spChg chg="mod">
          <ac:chgData name="Irene Stögerer" userId="2215002d-8cc2-4d9f-9126-67d611d2ca4d" providerId="ADAL" clId="{741D8B18-654A-4766-B1E5-3AF94225EE80}" dt="2023-02-27T13:32:48.268" v="11114" actId="20577"/>
          <ac:spMkLst>
            <pc:docMk/>
            <pc:sldMk cId="3752126584" sldId="312"/>
            <ac:spMk id="7" creationId="{00000000-0000-0000-0000-000000000000}"/>
          </ac:spMkLst>
        </pc:spChg>
      </pc:sldChg>
    </pc:docChg>
  </pc:docChgLst>
  <pc:docChgLst>
    <pc:chgData name="kerstin.schilcher" userId="S::kerstin.schilcher@energyagency.at::2f0678c3-4d73-49a5-8e8f-f2f165547e83" providerId="AD" clId="Web-{4C34F7CC-98DD-EB9D-572C-41743BEF0A82}"/>
    <pc:docChg chg="modSld">
      <pc:chgData name="kerstin.schilcher" userId="S::kerstin.schilcher@energyagency.at::2f0678c3-4d73-49a5-8e8f-f2f165547e83" providerId="AD" clId="Web-{4C34F7CC-98DD-EB9D-572C-41743BEF0A82}" dt="2023-03-06T16:20:14.316" v="6"/>
      <pc:docMkLst>
        <pc:docMk/>
      </pc:docMkLst>
      <pc:sldChg chg="modSp addCm">
        <pc:chgData name="kerstin.schilcher" userId="S::kerstin.schilcher@energyagency.at::2f0678c3-4d73-49a5-8e8f-f2f165547e83" providerId="AD" clId="Web-{4C34F7CC-98DD-EB9D-572C-41743BEF0A82}" dt="2023-03-06T16:17:22.920" v="5"/>
        <pc:sldMkLst>
          <pc:docMk/>
          <pc:sldMk cId="665219316" sldId="285"/>
        </pc:sldMkLst>
        <pc:picChg chg="mod">
          <ac:chgData name="kerstin.schilcher" userId="S::kerstin.schilcher@energyagency.at::2f0678c3-4d73-49a5-8e8f-f2f165547e83" providerId="AD" clId="Web-{4C34F7CC-98DD-EB9D-572C-41743BEF0A82}" dt="2023-03-06T16:17:19.247" v="4" actId="1076"/>
          <ac:picMkLst>
            <pc:docMk/>
            <pc:sldMk cId="665219316" sldId="285"/>
            <ac:picMk id="12" creationId="{8F5AE0D5-C196-A947-8AFE-449A48B26153}"/>
          </ac:picMkLst>
        </pc:picChg>
      </pc:sldChg>
      <pc:sldChg chg="addCm">
        <pc:chgData name="kerstin.schilcher" userId="S::kerstin.schilcher@energyagency.at::2f0678c3-4d73-49a5-8e8f-f2f165547e83" providerId="AD" clId="Web-{4C34F7CC-98DD-EB9D-572C-41743BEF0A82}" dt="2023-03-06T16:11:56.797" v="0"/>
        <pc:sldMkLst>
          <pc:docMk/>
          <pc:sldMk cId="3989923275" sldId="298"/>
        </pc:sldMkLst>
      </pc:sldChg>
      <pc:sldChg chg="addCm">
        <pc:chgData name="kerstin.schilcher" userId="S::kerstin.schilcher@energyagency.at::2f0678c3-4d73-49a5-8e8f-f2f165547e83" providerId="AD" clId="Web-{4C34F7CC-98DD-EB9D-572C-41743BEF0A82}" dt="2023-03-06T16:15:40.884" v="2"/>
        <pc:sldMkLst>
          <pc:docMk/>
          <pc:sldMk cId="3261838158" sldId="300"/>
        </pc:sldMkLst>
      </pc:sldChg>
      <pc:sldChg chg="addCm">
        <pc:chgData name="kerstin.schilcher" userId="S::kerstin.schilcher@energyagency.at::2f0678c3-4d73-49a5-8e8f-f2f165547e83" providerId="AD" clId="Web-{4C34F7CC-98DD-EB9D-572C-41743BEF0A82}" dt="2023-03-06T16:13:27.254" v="1"/>
        <pc:sldMkLst>
          <pc:docMk/>
          <pc:sldMk cId="2955763736" sldId="302"/>
        </pc:sldMkLst>
      </pc:sldChg>
      <pc:sldChg chg="addCm">
        <pc:chgData name="kerstin.schilcher" userId="S::kerstin.schilcher@energyagency.at::2f0678c3-4d73-49a5-8e8f-f2f165547e83" providerId="AD" clId="Web-{4C34F7CC-98DD-EB9D-572C-41743BEF0A82}" dt="2023-03-06T16:20:14.316" v="6"/>
        <pc:sldMkLst>
          <pc:docMk/>
          <pc:sldMk cId="2008323288" sldId="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Umsatz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Umsatz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Umsatz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#,##0\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D56-5B6C-4E6A-B7B4-295B40FE9287}" type="datetime1">
              <a:rPr lang="de-DE" smtClean="0"/>
              <a:t>08.03.2023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25127B-56B1-41E7-870A-1A288A9B9CCE}" type="datetime1">
              <a:rPr lang="de-DE" noProof="0" smtClean="0"/>
              <a:t>08.03.2023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6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9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28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3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57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können Sie Kosten oder Einnahmen über Jahre hinweg darstellen und beispielsweise verschiedene Szenarien oder Annahmen ergänzen.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3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1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97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8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96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0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5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9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3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600" b="1" spc="-300" dirty="0"/>
            </a:lvl1pPr>
          </a:lstStyle>
          <a:p>
            <a:pPr lvl="0" algn="r" rtl="0"/>
            <a:r>
              <a:rPr lang="de-DE" noProof="0" dirty="0"/>
              <a:t>Klicken, um Präsentationstitel zu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5A17AD-50A2-6067-820B-46509134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98F166-7DF5-9E49-2017-08F77A3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5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Geben Sie Ihre Beschriftung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500" b="1" spc="-300" dirty="0"/>
            </a:lvl1pPr>
          </a:lstStyle>
          <a:p>
            <a:pPr lvl="0" algn="r" rtl="0"/>
            <a:r>
              <a:rPr lang="en-GB" noProof="0" dirty="0"/>
              <a:t>Thank you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Full name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Telephone number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E-Mail</a:t>
            </a:r>
            <a:r>
              <a:rPr lang="de-DE" noProof="0" dirty="0"/>
              <a:t> </a:t>
            </a:r>
            <a:r>
              <a:rPr lang="en-GB" noProof="0" dirty="0"/>
              <a:t>address</a:t>
            </a:r>
            <a:r>
              <a:rPr lang="de-DE" noProof="0" dirty="0"/>
              <a:t> </a:t>
            </a:r>
            <a:r>
              <a:rPr lang="en-GB" noProof="0" dirty="0"/>
              <a:t>or</a:t>
            </a:r>
            <a:r>
              <a:rPr lang="de-DE" noProof="0" dirty="0"/>
              <a:t>´handle </a:t>
            </a:r>
            <a:r>
              <a:rPr lang="en-GB" noProof="0" dirty="0"/>
              <a:t>for</a:t>
            </a:r>
            <a:r>
              <a:rPr lang="de-DE" noProof="0" dirty="0"/>
              <a:t> </a:t>
            </a:r>
            <a:r>
              <a:rPr lang="de-DE" noProof="0" dirty="0" err="1"/>
              <a:t>social</a:t>
            </a:r>
            <a:r>
              <a:rPr lang="de-DE" noProof="0" dirty="0"/>
              <a:t> </a:t>
            </a:r>
            <a:r>
              <a:rPr lang="de-DE" noProof="0" dirty="0" err="1"/>
              <a:t>media</a:t>
            </a:r>
            <a:endParaRPr lang="de-DE" noProof="0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Company website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 rtl="0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 rtl="0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 rtl="0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 rtl="0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E66E3000-DE34-699C-F420-08B4041FA791}"/>
              </a:ext>
            </a:extLst>
          </p:cNvPr>
          <p:cNvPicPr/>
          <p:nvPr userDrawn="1"/>
        </p:nvPicPr>
        <p:blipFill>
          <a:blip r:embed="rId1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99" y="6389628"/>
            <a:ext cx="1092416" cy="4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svg"/><Relationship Id="rId34" Type="http://schemas.openxmlformats.org/officeDocument/2006/relationships/image" Target="../media/image4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8" Type="http://schemas.openxmlformats.org/officeDocument/2006/relationships/image" Target="../media/image14.png"/><Relationship Id="rId3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236999" y="0"/>
            <a:ext cx="10017587" cy="601404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995" y="2811053"/>
            <a:ext cx="9434005" cy="1261295"/>
          </a:xfrm>
        </p:spPr>
        <p:txBody>
          <a:bodyPr rtlCol="0"/>
          <a:lstStyle/>
          <a:p>
            <a:pPr rtl="0"/>
            <a:r>
              <a:rPr lang="de-DE" sz="5400" dirty="0">
                <a:latin typeface="Calibri" panose="020F0502020204030204" pitchFamily="34" charset="0"/>
                <a:cs typeface="Calibri" panose="020F0502020204030204" pitchFamily="34" charset="0"/>
              </a:rPr>
              <a:t>[IHRE ENERGIEGEMEINSCHAFT]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995" y="4061039"/>
            <a:ext cx="7022593" cy="580921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Gestalten Sie die Energiezukunft von [Nachbarschaft]!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D65186-AB5A-4584-87C3-0FAA2992263B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88" y="4072348"/>
            <a:ext cx="1389738" cy="5696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610C67-506A-3F84-F260-5ADF4BD574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83" r="9719"/>
          <a:stretch/>
        </p:blipFill>
        <p:spPr>
          <a:xfrm>
            <a:off x="112543" y="6092853"/>
            <a:ext cx="2166424" cy="675802"/>
          </a:xfrm>
          <a:prstGeom prst="rect">
            <a:avLst/>
          </a:prstGeom>
        </p:spPr>
      </p:pic>
      <p:pic>
        <p:nvPicPr>
          <p:cNvPr id="6" name="Google Shape;17;p2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E674AEE-CE20-FC1C-90BF-0FEA60BA6113}"/>
              </a:ext>
            </a:extLst>
          </p:cNvPr>
          <p:cNvPicPr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7995" y="6150057"/>
            <a:ext cx="884810" cy="518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;p24">
            <a:extLst>
              <a:ext uri="{FF2B5EF4-FFF2-40B4-BE49-F238E27FC236}">
                <a16:creationId xmlns:a16="http://schemas.microsoft.com/office/drawing/2014/main" id="{961628E7-DC56-5702-AF0C-C9B04478AA3A}"/>
              </a:ext>
            </a:extLst>
          </p:cNvPr>
          <p:cNvSpPr txBox="1"/>
          <p:nvPr/>
        </p:nvSpPr>
        <p:spPr>
          <a:xfrm>
            <a:off x="3700244" y="6119285"/>
            <a:ext cx="74700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400" i="1" dirty="0"/>
              <a:t>Dieses Material ist Teil eines Projekts, das durch das Forschungs- und Innovationsprogramms Horizon 2020 der Europäischen Union unter der Fördervereinbarungs-Nr. 101033722 gefördert wurde.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4730708" y="-266742"/>
            <a:ext cx="13944558" cy="658735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495" y="3522938"/>
            <a:ext cx="7573505" cy="1121858"/>
          </a:xfrm>
        </p:spPr>
        <p:txBody>
          <a:bodyPr rtlCol="0"/>
          <a:lstStyle/>
          <a:p>
            <a:pPr rtl="0"/>
            <a:r>
              <a:rPr lang="de-DE" sz="6000" dirty="0"/>
              <a:t>Wie Sie mitmachen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8494" y="4644796"/>
            <a:ext cx="7573505" cy="609129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dirty="0"/>
              <a:t>Werden Sie Teil von [Energiegemeinschaft]!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Nutzen Sie die in Ihrer Nachbarschaft produzierte Energie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Haben Sie hohe Energiepreise satt? Suchen Sie eine Alternative zu den großen Energieanbietern? Dann aufgepasst! 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Warum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[Fügen Sie für Ihre Zielgruppe formulierte Kernbotschaften ein.]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Reduktion der Energiekosten durch die Teilnahme an einer Energiegemeinschaft]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[Etwas zur Gemeinschaft beitragen]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[Beschreiben Sie, wie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Interessent:innen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an Ihrer Energiegemeinschaft teilnehmen können.]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Mitgliedsbeitrag, Energiepreis/kWh]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Produzieren Sie selbst Energie und teilen Sie sie mit Ihrer Nachbarschaft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Haben Sie bereits eine Photovoltaikanlage und suchen Sie Wege, diese zu refinanzieren? Oder planen Sie eine Erzeugungsanlage für erneuerbare Energie? Dann aufgepasst!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Warum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[Fügen Sie für Ihre Zielgruppe formulierte Kernbotschaften ein.]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Hausbesitzer:innen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Mit einer erneuerbaren Erzeugungsanlage erhöhen Sie den Wert Ihrer Immobilie.]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Landwirt:innen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Sie können ungenutzte Ressourcen nutzen (etwa Ihr Dach, Ihre Biomasse …) und zusätzliches Einkommen generieren.]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943" y="2443546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[Beschreiben Sie, wie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Interessent:innen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 Ihrer Energiegemeinschaft teilnehmen können.]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[zum Beispiel Mitgliedsbeitrag, Energiepreis, Tarife]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8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Machen Sie ein smartes und grünes Investment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Suchen Sie eine gute Investitionschance, die Ihrer Nachbarschaft nutzt? Dann aufgepasst!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Warum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[Fügen Sie für Ihre Zielgruppe formulierte Kernbotschaften ein.]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Großeltern: Machen Sie ein cleveres Investment und tragen Sie zur Zukunft Ihrer Enkelkinder bei.]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öffentliche Einrichtungen: Entlasten Sie das Budget der Gemeinde und verbessern Sie Ihre Position als Pionierregion.]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Landwirt:innen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und KMUs: Verbessern Sie Ihre Position als zukunftsorientierter Betrieb.]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[Beschreiben Sie, wie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Interessent:innen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 Ihrer Energiegemeinschaft teilnehmen können.]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[zum Beispiel Investitionsvolumen, Laufzeit, Mitgliedsbeitrag]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8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Erzählen Sie es weiter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Helfen Sie [Ihre Energiegemeinschaft] zu wachsen, indem Sie die Idee weitererzählen!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Warum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[Fügen Sie für Ihre Zielgruppe formulierte Kernbotschaften ein.]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lokale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Politiker:innen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und Vereinigungen:  Stärken Sie den regionalen Zusammenhalt, indem Sie die Idee weitertragen.]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Betriebe: Verbessern Sie Ihre Position als Pionier und Innovationsführer.]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: Treiben Sie aktiv die grüne Energiewende voran und schützen Sie das Klima.]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Beschreiben Sie, wie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Multiplikator:innen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die Energiegemeinschaft unterstützen können.]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AT">
                <a:latin typeface="Calibri" panose="020F0502020204030204" pitchFamily="34" charset="0"/>
                <a:cs typeface="Calibri" panose="020F0502020204030204" pitchFamily="34" charset="0"/>
              </a:rPr>
              <a:t>zum Beispiel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Zeitaufwand, Aktionsmöglichkeiten]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84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Hand, die auf einem Haftnotizzettel schreib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de-DE" sz="6000" dirty="0"/>
              <a:t>Beispielfolie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DE" sz="2800" dirty="0" err="1"/>
              <a:t>Lorem</a:t>
            </a:r>
            <a:r>
              <a:rPr lang="de-DE" sz="2800" dirty="0"/>
              <a:t> </a:t>
            </a:r>
            <a:r>
              <a:rPr lang="de-DE" sz="2800" dirty="0" err="1"/>
              <a:t>ipsum</a:t>
            </a:r>
            <a:r>
              <a:rPr lang="de-DE" sz="2800" dirty="0"/>
              <a:t> </a:t>
            </a:r>
            <a:r>
              <a:rPr lang="de-DE" sz="2800" dirty="0" err="1"/>
              <a:t>dolor</a:t>
            </a:r>
            <a:r>
              <a:rPr lang="de-DE" sz="2800" dirty="0"/>
              <a:t> </a:t>
            </a:r>
            <a:r>
              <a:rPr lang="de-DE" sz="2800" dirty="0" err="1"/>
              <a:t>sit</a:t>
            </a:r>
            <a:r>
              <a:rPr lang="de-DE" sz="2800" dirty="0"/>
              <a:t> </a:t>
            </a:r>
            <a:r>
              <a:rPr lang="de-DE" sz="2800" dirty="0" err="1"/>
              <a:t>amet</a:t>
            </a:r>
            <a:r>
              <a:rPr lang="de-DE" sz="2800" dirty="0"/>
              <a:t>, </a:t>
            </a:r>
            <a:r>
              <a:rPr lang="de-DE" sz="2800" dirty="0" err="1"/>
              <a:t>consectetur</a:t>
            </a:r>
            <a:r>
              <a:rPr lang="de-DE" sz="2800" dirty="0"/>
              <a:t> </a:t>
            </a:r>
            <a:r>
              <a:rPr lang="de-DE" sz="2800" dirty="0" err="1"/>
              <a:t>adipiscing</a:t>
            </a:r>
            <a:r>
              <a:rPr lang="de-DE" sz="2800" dirty="0"/>
              <a:t> </a:t>
            </a:r>
            <a:r>
              <a:rPr lang="de-DE" sz="2800" dirty="0" err="1"/>
              <a:t>elit</a:t>
            </a:r>
            <a:r>
              <a:rPr lang="de-DE" sz="2800" dirty="0"/>
              <a:t>. </a:t>
            </a:r>
          </a:p>
          <a:p>
            <a:pPr rtl="0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fermentum</a:t>
            </a:r>
            <a:r>
              <a:rPr lang="de-DE" dirty="0"/>
              <a:t> a magna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. Integer </a:t>
            </a:r>
            <a:r>
              <a:rPr lang="de-DE" dirty="0" err="1"/>
              <a:t>convallis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ante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. </a:t>
            </a:r>
          </a:p>
          <a:p>
            <a:pPr rtl="0"/>
            <a:r>
              <a:rPr lang="de-DE" dirty="0"/>
              <a:t>Morbi a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Suspendisse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finibus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. </a:t>
            </a:r>
          </a:p>
          <a:p>
            <a:pPr rtl="0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sodales</a:t>
            </a:r>
            <a:r>
              <a:rPr lang="de-DE" dirty="0"/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rgbClr val="75A11D"/>
                </a:solidFill>
              </a:rPr>
              <a:t>Beispielfolie für die Präsentation von Statistiken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de-DE" dirty="0"/>
              <a:t>[[Visualisieren Sie Zahlen in Form von Diagrammen. Passen Sie die Diagramme auf dieser Folie mit Rechtsklick an oder fügen Sie neue ein (Einfügen </a:t>
            </a:r>
            <a:r>
              <a:rPr lang="de-DE" dirty="0">
                <a:sym typeface="Wingdings" panose="05000000000000000000" pitchFamily="2" charset="2"/>
              </a:rPr>
              <a:t> Diagramm).]</a:t>
            </a:r>
            <a:endParaRPr lang="de-DE" dirty="0"/>
          </a:p>
        </p:txBody>
      </p:sp>
      <p:graphicFrame>
        <p:nvGraphicFramePr>
          <p:cNvPr id="4" name="Diagramm 3" title="Bruttoeinnahmen-Platzhalterdiagramm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737302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 title="Bruttoeinnahmen-Platzhalterdiagramm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181092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 title="Bruttoeinnahmen-Platzhalterdiagramm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14850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dirty="0">
                <a:solidFill>
                  <a:srgbClr val="75A11D"/>
                </a:solidFill>
              </a:rPr>
              <a:t>Beispielfolie für eine Tabelle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/>
              <a:t>[Visualisieren Sie Zahlen mit einer Tabelle. Passen Sie die Spalten nach Ihren Vorstellungen an.]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99743"/>
              </p:ext>
            </p:extLst>
          </p:nvPr>
        </p:nvGraphicFramePr>
        <p:xfrm>
          <a:off x="431801" y="1614845"/>
          <a:ext cx="11339510" cy="4252505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6199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 rtl="0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1.013 €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5.063 €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135.000 €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20.250 €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270.000 €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40.500 €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897" y="0"/>
            <a:ext cx="10287000" cy="6858000"/>
          </a:xfr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sz="5600" dirty="0"/>
              <a:t>Kontakt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[Name]</a:t>
            </a:r>
          </a:p>
        </p:txBody>
      </p:sp>
      <p:pic>
        <p:nvPicPr>
          <p:cNvPr id="8" name="Grafik 7" descr="Benutzer" title="Symbol – Name des Referenten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AT" dirty="0"/>
              <a:t>[Telefon]</a:t>
            </a:r>
          </a:p>
        </p:txBody>
      </p:sp>
      <p:pic>
        <p:nvPicPr>
          <p:cNvPr id="10" name="Grafik 9" descr="Smartphone" title="Symbol – Telefonnummer des Referenten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[E-Mail]</a:t>
            </a:r>
          </a:p>
        </p:txBody>
      </p:sp>
      <p:pic>
        <p:nvPicPr>
          <p:cNvPr id="9" name="Grafik 8" descr="Umschlag" title="Symbol – E-Mail des Referenten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[Webseite]</a:t>
            </a:r>
          </a:p>
        </p:txBody>
      </p:sp>
      <p:pic>
        <p:nvPicPr>
          <p:cNvPr id="11" name="Grafik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Danke</a:t>
            </a:r>
            <a:r>
              <a:rPr lang="en-GB" dirty="0"/>
              <a:t>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[Name]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AT" dirty="0"/>
              <a:t>[Telefonnummer]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[E-Mail oder soziale Medien]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/>
              <a:t>[Webseite]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5212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sind wir gestartet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Von unserer Nachbarschaft für unsere Nachbarschaft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AU" dirty="0"/>
              <a:t>[</a:t>
            </a:r>
            <a:r>
              <a:rPr lang="de-AT" dirty="0"/>
              <a:t>Fügen Sie ein Video ein (wenn vorhanden), um die Aufmerksamkeit des Publikums zu wecken. Wenn Sie kein Video haben, verwenden Sie Bilder, die einen wichtigen Meilenstein in der Gründungsgeschichte darstellen.]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5576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</p:spPr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20</a:t>
            </a:fld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203199" y="5724307"/>
            <a:ext cx="1155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i="1" dirty="0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Dieses Dokument © 2022 der Österreichischen Energieagentur ist lizenziert unter CC BY-NC-SA 4.0. Siehe Lizenzkopie </a:t>
            </a:r>
            <a:r>
              <a:rPr lang="de-DE" i="1" dirty="0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  <a:hlinkClick r:id="rId2"/>
              </a:rPr>
              <a:t>http://creativecommons.org/licenses/by-nc-sa/4.0/ </a:t>
            </a:r>
            <a:endParaRPr lang="en-GB" sz="3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32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951274"/>
            <a:ext cx="5472000" cy="2999426"/>
          </a:xfrm>
        </p:spPr>
        <p:txBody>
          <a:bodyPr rtlCol="0"/>
          <a:lstStyle/>
          <a:p>
            <a:pPr marL="0" indent="0" rtl="0">
              <a:buNone/>
            </a:pPr>
            <a:r>
              <a:rPr lang="de-AT" sz="2800" dirty="0"/>
              <a:t>Energie produzieren, teilen und nutzen in der Energiegemeinschaft </a:t>
            </a:r>
          </a:p>
          <a:p>
            <a:pPr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effectLst/>
                <a:latin typeface="Calibri" panose="020F0502020204030204" pitchFamily="34" charset="0"/>
              </a:rPr>
              <a:t>Eine Energiegemeinschaft ist eine Allianz von öffentlichen Einrichtungen, Unternehmen</a:t>
            </a:r>
            <a:r>
              <a:rPr lang="de-AT" dirty="0">
                <a:latin typeface="Calibri" panose="020F0502020204030204" pitchFamily="34" charset="0"/>
              </a:rPr>
              <a:t> und </a:t>
            </a:r>
            <a:r>
              <a:rPr lang="de-AT" dirty="0" err="1">
                <a:latin typeface="Calibri" panose="020F0502020204030204" pitchFamily="34" charset="0"/>
              </a:rPr>
              <a:t>Bürger:innen</a:t>
            </a:r>
            <a:r>
              <a:rPr lang="de-AT" dirty="0">
                <a:latin typeface="Calibri" panose="020F0502020204030204" pitchFamily="34" charset="0"/>
              </a:rPr>
              <a:t>, um erneuerbare Energie aus kollektiven Anlagen lokal zu produzieren, teilen und nutzen.</a:t>
            </a:r>
            <a:endParaRPr lang="de-AT" dirty="0">
              <a:effectLst/>
              <a:latin typeface="Calibri" panose="020F0502020204030204" pitchFamily="34" charset="0"/>
            </a:endParaRPr>
          </a:p>
          <a:p>
            <a:pPr marL="0" indent="0">
              <a:buClr>
                <a:srgbClr val="FBB804"/>
              </a:buClr>
              <a:buNone/>
            </a:pPr>
            <a:endParaRPr lang="de-AT" dirty="0">
              <a:cs typeface="Calibri" panose="020F0502020204030204"/>
            </a:endParaRP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4876800" y="902415"/>
            <a:ext cx="7315200" cy="2335369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sz="3600" spc="-300" dirty="0"/>
              <a:t>Was ist eine Energiegemeinschaft?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>
              <a:alpha val="80000"/>
            </a:schemeClr>
          </a:solidFill>
        </p:spPr>
        <p:txBody>
          <a:bodyPr rtlCol="0"/>
          <a:lstStyle/>
          <a:p>
            <a:pPr rtl="0"/>
            <a:r>
              <a:rPr lang="de-AT" dirty="0"/>
              <a:t>Eine </a:t>
            </a:r>
            <a:r>
              <a:rPr lang="de-AT" dirty="0" err="1"/>
              <a:t>Win</a:t>
            </a:r>
            <a:r>
              <a:rPr lang="de-AT" dirty="0"/>
              <a:t>-</a:t>
            </a:r>
            <a:r>
              <a:rPr lang="de-AT" dirty="0" err="1"/>
              <a:t>win</a:t>
            </a:r>
            <a:r>
              <a:rPr lang="de-AT" dirty="0"/>
              <a:t>-Situation für alle  – </a:t>
            </a:r>
          </a:p>
          <a:p>
            <a:pPr rtl="0"/>
            <a:r>
              <a:rPr lang="de-AT" dirty="0"/>
              <a:t>für Sie, Ihre </a:t>
            </a:r>
            <a:r>
              <a:rPr lang="de-AT" dirty="0" err="1"/>
              <a:t>Nachbar:innen</a:t>
            </a:r>
            <a:r>
              <a:rPr lang="de-AT" dirty="0"/>
              <a:t> und das Klima!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3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Vorteile sind vielfältig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Wie [Ihre Energiegemeinschaft] die Energiezukunft verändern wird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Für unsere Gemeinschaft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908856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Reduzierte Energiekosten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Unabhängigkeit von Preisschwankungen am Energiemarkt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Grüne Energiewende, die das Klima braucht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Regionale Wertschöpfung und Jobs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Sichere grüne Investmentchance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Gemeinschaftsgeist (Sie helfen vulnerablen Mitgliedern Ihrer Gemeinschaft: zum Beispiel von Energiearmut betroffene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Bürger:innen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, Kindergärten et cetera)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Für Sie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Fügen Sie in diesem Abschnitt die wichtigsten Vorteile für die Zielgruppe ein, vor der Sie die Energiegemeinschaft präsentieren.]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806" b="10806"/>
          <a:stretch/>
        </p:blipFill>
        <p:spPr>
          <a:xfrm>
            <a:off x="0" y="1"/>
            <a:ext cx="12192000" cy="6371350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957" y="5506357"/>
            <a:ext cx="4891971" cy="565899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[Fügen Sie ein Bild von einer Ihrer Anlagen ein.]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5</a:t>
            </a:fld>
            <a:endParaRPr lang="de-DE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Klimafreundliche Energie, lokal produziert in [Nachbarschaft]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Wie [Ihre Energiegemeinschaft] die Energiezukunft verändern wird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Unsere Mission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[Beschreiben Sie Ihre Mission. Woran arbeiten Sie gerade jetzt? Warum tun Sie dies?]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Beispiel: Menschen an der Veränderung Teil werden lassen; ein Netzwerk an Menschen aufbauen, die bereit sind, Energie zu teilen]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Unsere Vision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[Beschreiben Sie Ihre Vision. Was wollen Sie erreichen?]</a:t>
            </a:r>
          </a:p>
          <a:p>
            <a:pPr lvl="1"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Beispiel: Wir wollen die gesamte Nachbarschaft mit lokal produzierter, klimafreundlicher Energie versorgen.]</a:t>
            </a:r>
          </a:p>
          <a:p>
            <a:pPr lvl="1"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45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AT" sz="2800" dirty="0"/>
              <a:t>Unser Team vereint die wichtigsten Fähigkeiten für den Aufbau einer Energiegemeinschaft.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/>
              <a:t>[</a:t>
            </a:r>
            <a:r>
              <a:rPr lang="de-AT" b="1" dirty="0"/>
              <a:t>Jana Riss: </a:t>
            </a:r>
            <a:r>
              <a:rPr lang="de-AT" dirty="0"/>
              <a:t>Mit einem Hintergrund in erneuerbaren Energiequellen kann sie die Entwicklung des Energiemanagements in der Nachbarschaft entwickeln.]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/>
              <a:t>[</a:t>
            </a:r>
            <a:r>
              <a:rPr lang="de-AT" b="1" dirty="0"/>
              <a:t>Johann Doll: </a:t>
            </a:r>
            <a:r>
              <a:rPr lang="de-AT" dirty="0"/>
              <a:t>Als visionärer Unternehmer hat er unsere erste Gemeinschaftsanlage gebaut. Sein Job ist es, lokale Unternehmen davon zu überzeugen, in der Energiegemeinschaft teilzunehmen.]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/>
              <a:t>[</a:t>
            </a:r>
            <a:r>
              <a:rPr lang="de-AT" b="1" dirty="0"/>
              <a:t>Josef Blog: </a:t>
            </a:r>
            <a:r>
              <a:rPr lang="de-AT" dirty="0"/>
              <a:t>Als Bürgermeister spielt er eine wichtige Rolle in der Bewusstseinsbildung für die Energiegemeinschaft und hat Zugang zu staatlichen Förderungen.]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/>
              <a:t>[Et cetera]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096000" y="340518"/>
            <a:ext cx="7315200" cy="4877410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sz="6000" spc="-300" dirty="0"/>
              <a:t>Wer wir sind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AT" dirty="0"/>
              <a:t>Wir fordern den Status quo heraus. </a:t>
            </a:r>
            <a:br>
              <a:rPr lang="de-AT" dirty="0"/>
            </a:br>
            <a:r>
              <a:rPr lang="de-AT" dirty="0"/>
              <a:t>Wir bringen die Energieversorgung unserer Nachbarschaft auf die nächste Ebene.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 Energiegemeinschaft] – So funktioniert sie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erste erneuerbare Energiegemeinschaft in [Nachbarschaft]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[Erklären Sie den Aufbau Ihrer Energiegemeinschaft: Wie ist die Struktur? ]</a:t>
            </a:r>
          </a:p>
          <a:p>
            <a:r>
              <a:rPr lang="de-DE" dirty="0"/>
              <a:t>[Wenn Sie noch nicht so weit sind: Wie wird sie funktionieren?]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[Heben Sie wichtige Fakten mit dem Pfeil hervor.]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[Visualisieren Sie wichtige Aspekte mit Piktogrammen.]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8</a:t>
            </a:fld>
            <a:endParaRPr lang="de-DE" noProof="0"/>
          </a:p>
        </p:txBody>
      </p:sp>
      <p:sp>
        <p:nvSpPr>
          <p:cNvPr id="5" name="Grafik 6" title="Pfeil für die Anweisung zur Vorlage">
            <a:extLst>
              <a:ext uri="{FF2B5EF4-FFF2-40B4-BE49-F238E27FC236}">
                <a16:creationId xmlns:a16="http://schemas.microsoft.com/office/drawing/2014/main" id="{9F0043CE-396B-2DD8-4169-32E4E3DFF2E1}"/>
              </a:ext>
            </a:extLst>
          </p:cNvPr>
          <p:cNvSpPr/>
          <p:nvPr/>
        </p:nvSpPr>
        <p:spPr>
          <a:xfrm rot="450526">
            <a:off x="782550" y="2883280"/>
            <a:ext cx="1321920" cy="1282529"/>
          </a:xfrm>
          <a:custGeom>
            <a:avLst/>
            <a:gdLst>
              <a:gd name="connsiteX0" fmla="*/ 626791 w 676275"/>
              <a:gd name="connsiteY0" fmla="*/ 456724 h 666750"/>
              <a:gd name="connsiteX1" fmla="*/ 624886 w 676275"/>
              <a:gd name="connsiteY1" fmla="*/ 459581 h 666750"/>
              <a:gd name="connsiteX2" fmla="*/ 500108 w 676275"/>
              <a:gd name="connsiteY2" fmla="*/ 418624 h 666750"/>
              <a:gd name="connsiteX3" fmla="*/ 465818 w 676275"/>
              <a:gd name="connsiteY3" fmla="*/ 415766 h 666750"/>
              <a:gd name="connsiteX4" fmla="*/ 470581 w 676275"/>
              <a:gd name="connsiteY4" fmla="*/ 433864 h 666750"/>
              <a:gd name="connsiteX5" fmla="*/ 605836 w 676275"/>
              <a:gd name="connsiteY5" fmla="*/ 480536 h 666750"/>
              <a:gd name="connsiteX6" fmla="*/ 544876 w 676275"/>
              <a:gd name="connsiteY6" fmla="*/ 507206 h 666750"/>
              <a:gd name="connsiteX7" fmla="*/ 475343 w 676275"/>
              <a:gd name="connsiteY7" fmla="*/ 516731 h 666750"/>
              <a:gd name="connsiteX8" fmla="*/ 456293 w 676275"/>
              <a:gd name="connsiteY8" fmla="*/ 515779 h 666750"/>
              <a:gd name="connsiteX9" fmla="*/ 446768 w 676275"/>
              <a:gd name="connsiteY9" fmla="*/ 514826 h 666750"/>
              <a:gd name="connsiteX10" fmla="*/ 442958 w 676275"/>
              <a:gd name="connsiteY10" fmla="*/ 514826 h 666750"/>
              <a:gd name="connsiteX11" fmla="*/ 441053 w 676275"/>
              <a:gd name="connsiteY11" fmla="*/ 514826 h 666750"/>
              <a:gd name="connsiteX12" fmla="*/ 440101 w 676275"/>
              <a:gd name="connsiteY12" fmla="*/ 514826 h 666750"/>
              <a:gd name="connsiteX13" fmla="*/ 422003 w 676275"/>
              <a:gd name="connsiteY13" fmla="*/ 511016 h 666750"/>
              <a:gd name="connsiteX14" fmla="*/ 406763 w 676275"/>
              <a:gd name="connsiteY14" fmla="*/ 507206 h 666750"/>
              <a:gd name="connsiteX15" fmla="*/ 339136 w 676275"/>
              <a:gd name="connsiteY15" fmla="*/ 472916 h 666750"/>
              <a:gd name="connsiteX16" fmla="*/ 220073 w 676275"/>
              <a:gd name="connsiteY16" fmla="*/ 348139 h 666750"/>
              <a:gd name="connsiteX17" fmla="*/ 132443 w 676275"/>
              <a:gd name="connsiteY17" fmla="*/ 202406 h 666750"/>
              <a:gd name="connsiteX18" fmla="*/ 56243 w 676275"/>
              <a:gd name="connsiteY18" fmla="*/ 22384 h 666750"/>
              <a:gd name="connsiteX19" fmla="*/ 27668 w 676275"/>
              <a:gd name="connsiteY19" fmla="*/ 7144 h 666750"/>
              <a:gd name="connsiteX20" fmla="*/ 7666 w 676275"/>
              <a:gd name="connsiteY20" fmla="*/ 18574 h 666750"/>
              <a:gd name="connsiteX21" fmla="*/ 171496 w 676275"/>
              <a:gd name="connsiteY21" fmla="*/ 346234 h 666750"/>
              <a:gd name="connsiteX22" fmla="*/ 299131 w 676275"/>
              <a:gd name="connsiteY22" fmla="*/ 481489 h 666750"/>
              <a:gd name="connsiteX23" fmla="*/ 467723 w 676275"/>
              <a:gd name="connsiteY23" fmla="*/ 543401 h 666750"/>
              <a:gd name="connsiteX24" fmla="*/ 576308 w 676275"/>
              <a:gd name="connsiteY24" fmla="*/ 531971 h 666750"/>
              <a:gd name="connsiteX25" fmla="*/ 510586 w 676275"/>
              <a:gd name="connsiteY25" fmla="*/ 642461 h 666750"/>
              <a:gd name="connsiteX26" fmla="*/ 524873 w 676275"/>
              <a:gd name="connsiteY26" fmla="*/ 661511 h 666750"/>
              <a:gd name="connsiteX27" fmla="*/ 556306 w 676275"/>
              <a:gd name="connsiteY27" fmla="*/ 659606 h 666750"/>
              <a:gd name="connsiteX28" fmla="*/ 660128 w 676275"/>
              <a:gd name="connsiteY28" fmla="*/ 490061 h 666750"/>
              <a:gd name="connsiteX29" fmla="*/ 669653 w 676275"/>
              <a:gd name="connsiteY29" fmla="*/ 482441 h 666750"/>
              <a:gd name="connsiteX30" fmla="*/ 668701 w 676275"/>
              <a:gd name="connsiteY30" fmla="*/ 476726 h 666750"/>
              <a:gd name="connsiteX31" fmla="*/ 670606 w 676275"/>
              <a:gd name="connsiteY31" fmla="*/ 473869 h 666750"/>
              <a:gd name="connsiteX32" fmla="*/ 626791 w 676275"/>
              <a:gd name="connsiteY32" fmla="*/ 45672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6275" h="666750">
                <a:moveTo>
                  <a:pt x="626791" y="456724"/>
                </a:moveTo>
                <a:cubicBezTo>
                  <a:pt x="625838" y="457676"/>
                  <a:pt x="625838" y="458629"/>
                  <a:pt x="624886" y="459581"/>
                </a:cubicBezTo>
                <a:cubicBezTo>
                  <a:pt x="582023" y="450056"/>
                  <a:pt x="540113" y="436721"/>
                  <a:pt x="500108" y="418624"/>
                </a:cubicBezTo>
                <a:cubicBezTo>
                  <a:pt x="490583" y="413861"/>
                  <a:pt x="476296" y="410051"/>
                  <a:pt x="465818" y="415766"/>
                </a:cubicBezTo>
                <a:cubicBezTo>
                  <a:pt x="456293" y="421481"/>
                  <a:pt x="463913" y="431006"/>
                  <a:pt x="470581" y="433864"/>
                </a:cubicBezTo>
                <a:cubicBezTo>
                  <a:pt x="514396" y="453866"/>
                  <a:pt x="559163" y="469106"/>
                  <a:pt x="605836" y="480536"/>
                </a:cubicBezTo>
                <a:cubicBezTo>
                  <a:pt x="586786" y="491966"/>
                  <a:pt x="566783" y="501491"/>
                  <a:pt x="544876" y="507206"/>
                </a:cubicBezTo>
                <a:cubicBezTo>
                  <a:pt x="522968" y="513874"/>
                  <a:pt x="496298" y="516731"/>
                  <a:pt x="475343" y="516731"/>
                </a:cubicBezTo>
                <a:cubicBezTo>
                  <a:pt x="468676" y="516731"/>
                  <a:pt x="462961" y="516731"/>
                  <a:pt x="456293" y="515779"/>
                </a:cubicBezTo>
                <a:cubicBezTo>
                  <a:pt x="453436" y="515779"/>
                  <a:pt x="449626" y="514826"/>
                  <a:pt x="446768" y="514826"/>
                </a:cubicBezTo>
                <a:cubicBezTo>
                  <a:pt x="445816" y="514826"/>
                  <a:pt x="443911" y="514826"/>
                  <a:pt x="442958" y="514826"/>
                </a:cubicBezTo>
                <a:cubicBezTo>
                  <a:pt x="442006" y="514826"/>
                  <a:pt x="442006" y="514826"/>
                  <a:pt x="441053" y="514826"/>
                </a:cubicBezTo>
                <a:cubicBezTo>
                  <a:pt x="441053" y="514826"/>
                  <a:pt x="440101" y="514826"/>
                  <a:pt x="440101" y="514826"/>
                </a:cubicBezTo>
                <a:cubicBezTo>
                  <a:pt x="434386" y="513874"/>
                  <a:pt x="427718" y="512921"/>
                  <a:pt x="422003" y="511016"/>
                </a:cubicBezTo>
                <a:cubicBezTo>
                  <a:pt x="414383" y="509111"/>
                  <a:pt x="413431" y="509111"/>
                  <a:pt x="406763" y="507206"/>
                </a:cubicBezTo>
                <a:cubicBezTo>
                  <a:pt x="382951" y="499586"/>
                  <a:pt x="361043" y="488156"/>
                  <a:pt x="339136" y="472916"/>
                </a:cubicBezTo>
                <a:cubicBezTo>
                  <a:pt x="292463" y="439579"/>
                  <a:pt x="253411" y="394811"/>
                  <a:pt x="220073" y="348139"/>
                </a:cubicBezTo>
                <a:cubicBezTo>
                  <a:pt x="186736" y="302419"/>
                  <a:pt x="157208" y="252889"/>
                  <a:pt x="132443" y="202406"/>
                </a:cubicBezTo>
                <a:cubicBezTo>
                  <a:pt x="103868" y="144304"/>
                  <a:pt x="79103" y="83344"/>
                  <a:pt x="56243" y="22384"/>
                </a:cubicBezTo>
                <a:cubicBezTo>
                  <a:pt x="52433" y="11906"/>
                  <a:pt x="38146" y="8096"/>
                  <a:pt x="27668" y="7144"/>
                </a:cubicBezTo>
                <a:cubicBezTo>
                  <a:pt x="21953" y="7144"/>
                  <a:pt x="3856" y="8096"/>
                  <a:pt x="7666" y="18574"/>
                </a:cubicBezTo>
                <a:cubicBezTo>
                  <a:pt x="50528" y="132874"/>
                  <a:pt x="99106" y="247174"/>
                  <a:pt x="171496" y="346234"/>
                </a:cubicBezTo>
                <a:cubicBezTo>
                  <a:pt x="207691" y="395764"/>
                  <a:pt x="249601" y="444341"/>
                  <a:pt x="299131" y="481489"/>
                </a:cubicBezTo>
                <a:cubicBezTo>
                  <a:pt x="348661" y="517684"/>
                  <a:pt x="406763" y="538639"/>
                  <a:pt x="467723" y="543401"/>
                </a:cubicBezTo>
                <a:cubicBezTo>
                  <a:pt x="503918" y="545306"/>
                  <a:pt x="541066" y="542449"/>
                  <a:pt x="576308" y="531971"/>
                </a:cubicBezTo>
                <a:cubicBezTo>
                  <a:pt x="553448" y="568166"/>
                  <a:pt x="531541" y="605314"/>
                  <a:pt x="510586" y="642461"/>
                </a:cubicBezTo>
                <a:cubicBezTo>
                  <a:pt x="505823" y="651986"/>
                  <a:pt x="517253" y="658654"/>
                  <a:pt x="524873" y="661511"/>
                </a:cubicBezTo>
                <a:cubicBezTo>
                  <a:pt x="531541" y="664369"/>
                  <a:pt x="551543" y="668179"/>
                  <a:pt x="556306" y="659606"/>
                </a:cubicBezTo>
                <a:cubicBezTo>
                  <a:pt x="588691" y="601504"/>
                  <a:pt x="622981" y="545306"/>
                  <a:pt x="660128" y="490061"/>
                </a:cubicBezTo>
                <a:cubicBezTo>
                  <a:pt x="664891" y="489109"/>
                  <a:pt x="668701" y="487204"/>
                  <a:pt x="669653" y="482441"/>
                </a:cubicBezTo>
                <a:cubicBezTo>
                  <a:pt x="670606" y="480536"/>
                  <a:pt x="669653" y="478631"/>
                  <a:pt x="668701" y="476726"/>
                </a:cubicBezTo>
                <a:cubicBezTo>
                  <a:pt x="669653" y="475774"/>
                  <a:pt x="669653" y="474821"/>
                  <a:pt x="670606" y="473869"/>
                </a:cubicBezTo>
                <a:cubicBezTo>
                  <a:pt x="683941" y="457676"/>
                  <a:pt x="636316" y="443389"/>
                  <a:pt x="626791" y="4567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pic>
        <p:nvPicPr>
          <p:cNvPr id="10" name="Grafik 9" descr="Elektroauto mit einfarbiger Füllung">
            <a:extLst>
              <a:ext uri="{FF2B5EF4-FFF2-40B4-BE49-F238E27FC236}">
                <a16:creationId xmlns:a16="http://schemas.microsoft.com/office/drawing/2014/main" id="{BF3D613F-09A5-B9DE-378E-F987C1E6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04484" y="5101501"/>
            <a:ext cx="1220330" cy="1220330"/>
          </a:xfrm>
          <a:prstGeom prst="rect">
            <a:avLst/>
          </a:prstGeom>
        </p:spPr>
      </p:pic>
      <p:pic>
        <p:nvPicPr>
          <p:cNvPr id="8" name="Grafik 7" descr="Start mit einfarbiger Füllung">
            <a:extLst>
              <a:ext uri="{FF2B5EF4-FFF2-40B4-BE49-F238E27FC236}">
                <a16:creationId xmlns:a16="http://schemas.microsoft.com/office/drawing/2014/main" id="{4DDD4E94-5471-484E-4FFB-CB00C539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8791" y="2508799"/>
            <a:ext cx="914400" cy="914400"/>
          </a:xfrm>
          <a:prstGeom prst="rect">
            <a:avLst/>
          </a:prstGeom>
        </p:spPr>
      </p:pic>
      <p:pic>
        <p:nvPicPr>
          <p:cNvPr id="13" name="Grafik 12" descr="Sonne mit einfarbiger Füllung">
            <a:extLst>
              <a:ext uri="{FF2B5EF4-FFF2-40B4-BE49-F238E27FC236}">
                <a16:creationId xmlns:a16="http://schemas.microsoft.com/office/drawing/2014/main" id="{76B0B96B-80AA-0859-898D-458E1883D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0633" y="4496408"/>
            <a:ext cx="914400" cy="914400"/>
          </a:xfrm>
          <a:prstGeom prst="rect">
            <a:avLst/>
          </a:prstGeom>
        </p:spPr>
      </p:pic>
      <p:pic>
        <p:nvPicPr>
          <p:cNvPr id="15" name="Grafik 14" descr="Strommast mit einfarbiger Füllung">
            <a:extLst>
              <a:ext uri="{FF2B5EF4-FFF2-40B4-BE49-F238E27FC236}">
                <a16:creationId xmlns:a16="http://schemas.microsoft.com/office/drawing/2014/main" id="{E8DE406E-E89E-91E9-B910-DE6506B56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8013" y="1886283"/>
            <a:ext cx="914400" cy="914400"/>
          </a:xfrm>
          <a:prstGeom prst="rect">
            <a:avLst/>
          </a:prstGeom>
        </p:spPr>
      </p:pic>
      <p:pic>
        <p:nvPicPr>
          <p:cNvPr id="17" name="Grafik 16" descr="Windkraftanlagen mit einfarbiger Füllung">
            <a:extLst>
              <a:ext uri="{FF2B5EF4-FFF2-40B4-BE49-F238E27FC236}">
                <a16:creationId xmlns:a16="http://schemas.microsoft.com/office/drawing/2014/main" id="{39F6B250-3128-C2C5-A4DD-04A7B0CAC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4279" y="3804874"/>
            <a:ext cx="914400" cy="914400"/>
          </a:xfrm>
          <a:prstGeom prst="rect">
            <a:avLst/>
          </a:prstGeom>
        </p:spPr>
      </p:pic>
      <p:pic>
        <p:nvPicPr>
          <p:cNvPr id="19" name="Grafik 18" descr="Familie mit Junge mit einfarbiger Füllung">
            <a:extLst>
              <a:ext uri="{FF2B5EF4-FFF2-40B4-BE49-F238E27FC236}">
                <a16:creationId xmlns:a16="http://schemas.microsoft.com/office/drawing/2014/main" id="{A578CDCF-6E6E-64DD-B278-8F83E07621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7503" y="3943178"/>
            <a:ext cx="928863" cy="928863"/>
          </a:xfrm>
          <a:prstGeom prst="rect">
            <a:avLst/>
          </a:prstGeom>
        </p:spPr>
      </p:pic>
      <p:pic>
        <p:nvPicPr>
          <p:cNvPr id="14" name="Grafik 13" descr="Ladender Akku">
            <a:extLst>
              <a:ext uri="{FF2B5EF4-FFF2-40B4-BE49-F238E27FC236}">
                <a16:creationId xmlns:a16="http://schemas.microsoft.com/office/drawing/2014/main" id="{D75C05D4-786C-33A7-112D-93B0056AAE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37795" y="1381419"/>
            <a:ext cx="847856" cy="847856"/>
          </a:xfrm>
          <a:prstGeom prst="rect">
            <a:avLst/>
          </a:prstGeom>
        </p:spPr>
      </p:pic>
      <p:pic>
        <p:nvPicPr>
          <p:cNvPr id="16" name="Grafik 15" descr="Elektroauto">
            <a:extLst>
              <a:ext uri="{FF2B5EF4-FFF2-40B4-BE49-F238E27FC236}">
                <a16:creationId xmlns:a16="http://schemas.microsoft.com/office/drawing/2014/main" id="{A5340A38-01AD-DCAC-4726-44B1490118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57133" y="5432776"/>
            <a:ext cx="1022273" cy="1022273"/>
          </a:xfrm>
          <a:prstGeom prst="rect">
            <a:avLst/>
          </a:prstGeom>
        </p:spPr>
      </p:pic>
      <p:pic>
        <p:nvPicPr>
          <p:cNvPr id="18" name="Grafik 17" descr="Rakete">
            <a:extLst>
              <a:ext uri="{FF2B5EF4-FFF2-40B4-BE49-F238E27FC236}">
                <a16:creationId xmlns:a16="http://schemas.microsoft.com/office/drawing/2014/main" id="{39B5A448-ED0D-13AF-7DB2-11B788DD2E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58791" y="284972"/>
            <a:ext cx="926078" cy="926078"/>
          </a:xfrm>
          <a:prstGeom prst="rect">
            <a:avLst/>
          </a:prstGeom>
        </p:spPr>
      </p:pic>
      <p:pic>
        <p:nvPicPr>
          <p:cNvPr id="20" name="Grafik 19" descr="Trophäe">
            <a:extLst>
              <a:ext uri="{FF2B5EF4-FFF2-40B4-BE49-F238E27FC236}">
                <a16:creationId xmlns:a16="http://schemas.microsoft.com/office/drawing/2014/main" id="{2A0421EA-A1FB-5732-EB48-8C5000BE5C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76571" y="5565315"/>
            <a:ext cx="715986" cy="715986"/>
          </a:xfrm>
          <a:prstGeom prst="rect">
            <a:avLst/>
          </a:prstGeom>
        </p:spPr>
      </p:pic>
      <p:pic>
        <p:nvPicPr>
          <p:cNvPr id="21" name="Grafik 20" descr="Haus">
            <a:extLst>
              <a:ext uri="{FF2B5EF4-FFF2-40B4-BE49-F238E27FC236}">
                <a16:creationId xmlns:a16="http://schemas.microsoft.com/office/drawing/2014/main" id="{CFA244EF-B7E0-3D70-BE1C-11DFBE5D8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32854" y="1793465"/>
            <a:ext cx="952525" cy="952525"/>
          </a:xfrm>
          <a:prstGeom prst="rect">
            <a:avLst/>
          </a:prstGeom>
        </p:spPr>
      </p:pic>
      <p:pic>
        <p:nvPicPr>
          <p:cNvPr id="22" name="Grafik 21" descr="Schulgebäude">
            <a:extLst>
              <a:ext uri="{FF2B5EF4-FFF2-40B4-BE49-F238E27FC236}">
                <a16:creationId xmlns:a16="http://schemas.microsoft.com/office/drawing/2014/main" id="{EDC994C3-E179-F312-D329-7542E474A9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71942" y="1771003"/>
            <a:ext cx="1029680" cy="1029680"/>
          </a:xfrm>
          <a:prstGeom prst="rect">
            <a:avLst/>
          </a:prstGeom>
        </p:spPr>
      </p:pic>
      <p:pic>
        <p:nvPicPr>
          <p:cNvPr id="23" name="Grafik 22" descr="Fabrik">
            <a:extLst>
              <a:ext uri="{FF2B5EF4-FFF2-40B4-BE49-F238E27FC236}">
                <a16:creationId xmlns:a16="http://schemas.microsoft.com/office/drawing/2014/main" id="{13EDB938-77FE-8F9F-E33D-7E54A4C139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42099" y="2726726"/>
            <a:ext cx="748149" cy="748149"/>
          </a:xfrm>
          <a:prstGeom prst="rect">
            <a:avLst/>
          </a:prstGeom>
        </p:spPr>
      </p:pic>
      <p:pic>
        <p:nvPicPr>
          <p:cNvPr id="24" name="Grafik 23" descr="Verbindungen">
            <a:extLst>
              <a:ext uri="{FF2B5EF4-FFF2-40B4-BE49-F238E27FC236}">
                <a16:creationId xmlns:a16="http://schemas.microsoft.com/office/drawing/2014/main" id="{C322C0B8-2656-1E55-8DE1-B329844B67C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55493" y="3370890"/>
            <a:ext cx="1157427" cy="1157427"/>
          </a:xfrm>
          <a:prstGeom prst="rect">
            <a:avLst/>
          </a:prstGeom>
        </p:spPr>
      </p:pic>
      <p:pic>
        <p:nvPicPr>
          <p:cNvPr id="25" name="Grafik 24" descr="Offene Hand mit Pflanze">
            <a:extLst>
              <a:ext uri="{FF2B5EF4-FFF2-40B4-BE49-F238E27FC236}">
                <a16:creationId xmlns:a16="http://schemas.microsoft.com/office/drawing/2014/main" id="{CF01DF93-E7A6-A75C-0884-4F52E79917D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88185" y="834378"/>
            <a:ext cx="1063651" cy="1063651"/>
          </a:xfrm>
          <a:prstGeom prst="rect">
            <a:avLst/>
          </a:prstGeom>
        </p:spPr>
      </p:pic>
      <p:pic>
        <p:nvPicPr>
          <p:cNvPr id="26" name="Grafik 25" descr="Welle">
            <a:extLst>
              <a:ext uri="{FF2B5EF4-FFF2-40B4-BE49-F238E27FC236}">
                <a16:creationId xmlns:a16="http://schemas.microsoft.com/office/drawing/2014/main" id="{3600883D-8A72-D253-9726-1C458BA4A60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906505" y="4694841"/>
            <a:ext cx="779955" cy="779955"/>
          </a:xfrm>
          <a:prstGeom prst="rect">
            <a:avLst/>
          </a:prstGeom>
        </p:spPr>
      </p:pic>
      <p:pic>
        <p:nvPicPr>
          <p:cNvPr id="27" name="Grafik 26" descr="Sonne">
            <a:extLst>
              <a:ext uri="{FF2B5EF4-FFF2-40B4-BE49-F238E27FC236}">
                <a16:creationId xmlns:a16="http://schemas.microsoft.com/office/drawing/2014/main" id="{7044F1B6-082E-5073-8867-915343638F4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057833" y="4014428"/>
            <a:ext cx="783858" cy="783858"/>
          </a:xfrm>
          <a:prstGeom prst="rect">
            <a:avLst/>
          </a:prstGeom>
        </p:spPr>
      </p:pic>
      <p:pic>
        <p:nvPicPr>
          <p:cNvPr id="28" name="Grafik 27" descr="Blatt">
            <a:extLst>
              <a:ext uri="{FF2B5EF4-FFF2-40B4-BE49-F238E27FC236}">
                <a16:creationId xmlns:a16="http://schemas.microsoft.com/office/drawing/2014/main" id="{8163C8A9-AC97-DF24-30BC-5FAFD28E7E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596986" y="793452"/>
            <a:ext cx="850896" cy="8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quo – Wo wir stehen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Das ist nur der Anfang.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Fakten und Zahlen [Fassen Sie die wichtigsten Fakten und Zahlen hier zusammen.]</a:t>
            </a:r>
          </a:p>
          <a:p>
            <a:pPr lvl="1"/>
            <a:r>
              <a:rPr lang="de-DE" dirty="0"/>
              <a:t>Anzahl der Anlagen </a:t>
            </a:r>
          </a:p>
          <a:p>
            <a:pPr lvl="1"/>
            <a:r>
              <a:rPr lang="de-DE" dirty="0"/>
              <a:t>Mitgliederstatistik [zum Beispiel Anzahl der Mitglieder, Reduktion des Energiebedarf um XXX kWh letztes Jahr – entspricht Bedarf von XX Haushalten in unserem Ort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de-DE" dirty="0"/>
          </a:p>
          <a:p>
            <a:pPr lvl="1"/>
            <a:r>
              <a:rPr lang="de-DE" dirty="0"/>
              <a:t>[Et cetera]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9</a:t>
            </a:fld>
            <a:endParaRPr lang="de-DE" noProof="0"/>
          </a:p>
        </p:txBody>
      </p:sp>
      <p:sp>
        <p:nvSpPr>
          <p:cNvPr id="7" name="Grafik 18" title="Pfeil für die Anweisung zur Vorlage">
            <a:extLst>
              <a:ext uri="{FF2B5EF4-FFF2-40B4-BE49-F238E27FC236}">
                <a16:creationId xmlns:a16="http://schemas.microsoft.com/office/drawing/2014/main" id="{9C15994B-E0FD-8015-F402-D7F6B6077226}"/>
              </a:ext>
            </a:extLst>
          </p:cNvPr>
          <p:cNvSpPr/>
          <p:nvPr/>
        </p:nvSpPr>
        <p:spPr>
          <a:xfrm rot="19516558" flipV="1">
            <a:off x="6613264" y="3159514"/>
            <a:ext cx="1122763" cy="1061487"/>
          </a:xfrm>
          <a:custGeom>
            <a:avLst/>
            <a:gdLst>
              <a:gd name="connsiteX0" fmla="*/ 27380 w 542925"/>
              <a:gd name="connsiteY0" fmla="*/ 669232 h 676275"/>
              <a:gd name="connsiteX1" fmla="*/ 138823 w 542925"/>
              <a:gd name="connsiteY1" fmla="*/ 376814 h 676275"/>
              <a:gd name="connsiteX2" fmla="*/ 352183 w 542925"/>
              <a:gd name="connsiteY2" fmla="*/ 147262 h 676275"/>
              <a:gd name="connsiteX3" fmla="*/ 485533 w 542925"/>
              <a:gd name="connsiteY3" fmla="*/ 68204 h 676275"/>
              <a:gd name="connsiteX4" fmla="*/ 469340 w 542925"/>
              <a:gd name="connsiteY4" fmla="*/ 96779 h 676275"/>
              <a:gd name="connsiteX5" fmla="*/ 416953 w 542925"/>
              <a:gd name="connsiteY5" fmla="*/ 192029 h 676275"/>
              <a:gd name="connsiteX6" fmla="*/ 433145 w 542925"/>
              <a:gd name="connsiteY6" fmla="*/ 216794 h 676275"/>
              <a:gd name="connsiteX7" fmla="*/ 484580 w 542925"/>
              <a:gd name="connsiteY7" fmla="*/ 124402 h 676275"/>
              <a:gd name="connsiteX8" fmla="*/ 509345 w 542925"/>
              <a:gd name="connsiteY8" fmla="*/ 78682 h 676275"/>
              <a:gd name="connsiteX9" fmla="*/ 536015 w 542925"/>
              <a:gd name="connsiteY9" fmla="*/ 37724 h 676275"/>
              <a:gd name="connsiteX10" fmla="*/ 524585 w 542925"/>
              <a:gd name="connsiteY10" fmla="*/ 7244 h 676275"/>
              <a:gd name="connsiteX11" fmla="*/ 297890 w 542925"/>
              <a:gd name="connsiteY11" fmla="*/ 39629 h 676275"/>
              <a:gd name="connsiteX12" fmla="*/ 307415 w 542925"/>
              <a:gd name="connsiteY12" fmla="*/ 71062 h 676275"/>
              <a:gd name="connsiteX13" fmla="*/ 436003 w 542925"/>
              <a:gd name="connsiteY13" fmla="*/ 54869 h 676275"/>
              <a:gd name="connsiteX14" fmla="*/ 233120 w 542925"/>
              <a:gd name="connsiteY14" fmla="*/ 208222 h 676275"/>
              <a:gd name="connsiteX15" fmla="*/ 57860 w 542925"/>
              <a:gd name="connsiteY15" fmla="*/ 473969 h 676275"/>
              <a:gd name="connsiteX16" fmla="*/ 7378 w 542925"/>
              <a:gd name="connsiteY16" fmla="*/ 648277 h 676275"/>
              <a:gd name="connsiteX17" fmla="*/ 14045 w 542925"/>
              <a:gd name="connsiteY17" fmla="*/ 670184 h 676275"/>
              <a:gd name="connsiteX18" fmla="*/ 27380 w 542925"/>
              <a:gd name="connsiteY18" fmla="*/ 669232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676275">
                <a:moveTo>
                  <a:pt x="27380" y="669232"/>
                </a:moveTo>
                <a:cubicBezTo>
                  <a:pt x="44525" y="565409"/>
                  <a:pt x="83578" y="465397"/>
                  <a:pt x="138823" y="376814"/>
                </a:cubicBezTo>
                <a:cubicBezTo>
                  <a:pt x="195020" y="288232"/>
                  <a:pt x="267410" y="209174"/>
                  <a:pt x="352183" y="147262"/>
                </a:cubicBezTo>
                <a:cubicBezTo>
                  <a:pt x="394093" y="116782"/>
                  <a:pt x="438860" y="90112"/>
                  <a:pt x="485533" y="68204"/>
                </a:cubicBezTo>
                <a:cubicBezTo>
                  <a:pt x="479818" y="77729"/>
                  <a:pt x="475055" y="87254"/>
                  <a:pt x="469340" y="96779"/>
                </a:cubicBezTo>
                <a:cubicBezTo>
                  <a:pt x="452195" y="128212"/>
                  <a:pt x="434098" y="160597"/>
                  <a:pt x="416953" y="192029"/>
                </a:cubicBezTo>
                <a:cubicBezTo>
                  <a:pt x="412190" y="201554"/>
                  <a:pt x="425525" y="230129"/>
                  <a:pt x="433145" y="216794"/>
                </a:cubicBezTo>
                <a:cubicBezTo>
                  <a:pt x="450290" y="186314"/>
                  <a:pt x="467435" y="154882"/>
                  <a:pt x="484580" y="124402"/>
                </a:cubicBezTo>
                <a:cubicBezTo>
                  <a:pt x="493153" y="109162"/>
                  <a:pt x="501725" y="93922"/>
                  <a:pt x="509345" y="78682"/>
                </a:cubicBezTo>
                <a:cubicBezTo>
                  <a:pt x="516965" y="64394"/>
                  <a:pt x="523633" y="48202"/>
                  <a:pt x="536015" y="37724"/>
                </a:cubicBezTo>
                <a:cubicBezTo>
                  <a:pt x="543635" y="31057"/>
                  <a:pt x="535063" y="5339"/>
                  <a:pt x="524585" y="7244"/>
                </a:cubicBezTo>
                <a:cubicBezTo>
                  <a:pt x="449338" y="21532"/>
                  <a:pt x="374090" y="32009"/>
                  <a:pt x="297890" y="39629"/>
                </a:cubicBezTo>
                <a:cubicBezTo>
                  <a:pt x="287413" y="40582"/>
                  <a:pt x="295033" y="72967"/>
                  <a:pt x="307415" y="71062"/>
                </a:cubicBezTo>
                <a:cubicBezTo>
                  <a:pt x="350278" y="66299"/>
                  <a:pt x="393140" y="61537"/>
                  <a:pt x="436003" y="54869"/>
                </a:cubicBezTo>
                <a:cubicBezTo>
                  <a:pt x="360755" y="94874"/>
                  <a:pt x="292175" y="147262"/>
                  <a:pt x="233120" y="208222"/>
                </a:cubicBezTo>
                <a:cubicBezTo>
                  <a:pt x="158825" y="284422"/>
                  <a:pt x="98818" y="375862"/>
                  <a:pt x="57860" y="473969"/>
                </a:cubicBezTo>
                <a:cubicBezTo>
                  <a:pt x="35000" y="530167"/>
                  <a:pt x="17855" y="588269"/>
                  <a:pt x="7378" y="648277"/>
                </a:cubicBezTo>
                <a:cubicBezTo>
                  <a:pt x="6425" y="655897"/>
                  <a:pt x="8330" y="665422"/>
                  <a:pt x="14045" y="670184"/>
                </a:cubicBezTo>
                <a:cubicBezTo>
                  <a:pt x="20713" y="676852"/>
                  <a:pt x="25475" y="675899"/>
                  <a:pt x="27380" y="669232"/>
                </a:cubicBezTo>
                <a:close/>
              </a:path>
            </a:pathLst>
          </a:custGeom>
          <a:solidFill>
            <a:srgbClr val="FBB804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CB8AF16-8B48-75E3-C4A5-3C1DCB6B9370}"/>
              </a:ext>
            </a:extLst>
          </p:cNvPr>
          <p:cNvSpPr txBox="1">
            <a:spLocks/>
          </p:cNvSpPr>
          <p:nvPr/>
        </p:nvSpPr>
        <p:spPr>
          <a:xfrm>
            <a:off x="8106615" y="2962526"/>
            <a:ext cx="3485143" cy="2887474"/>
          </a:xfrm>
          <a:prstGeom prst="rect">
            <a:avLst/>
          </a:prstGeom>
          <a:solidFill>
            <a:schemeClr val="bg1"/>
          </a:solidFill>
          <a:ln w="31750">
            <a:solidFill>
              <a:srgbClr val="FBB804">
                <a:alpha val="92000"/>
              </a:srgbClr>
            </a:solidFill>
          </a:ln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[Erstellen Sie Infoboxen, wenn notwendig.]</a:t>
            </a:r>
          </a:p>
        </p:txBody>
      </p:sp>
    </p:spTree>
    <p:extLst>
      <p:ext uri="{BB962C8B-B14F-4D97-AF65-F5344CB8AC3E}">
        <p14:creationId xmlns:p14="http://schemas.microsoft.com/office/powerpoint/2010/main" val="224699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D9D40"/>
      </a:accent1>
      <a:accent2>
        <a:srgbClr val="9CAA20"/>
      </a:accent2>
      <a:accent3>
        <a:srgbClr val="C3AD16"/>
      </a:accent3>
      <a:accent4>
        <a:srgbClr val="FAB806"/>
      </a:accent4>
      <a:accent5>
        <a:srgbClr val="E78030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86_TF16411250.potx" id="{0A2E2A9C-23A3-4294-ABEA-CF03BE8216F5}" vid="{6E385BE9-BE89-493C-88B1-D2BAFB607FE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8AF7E768EF5C48B6F9EF1239557C64" ma:contentTypeVersion="15" ma:contentTypeDescription="Ein neues Dokument erstellen." ma:contentTypeScope="" ma:versionID="cd92113762438860ce88adc5cf6676d5">
  <xsd:schema xmlns:xsd="http://www.w3.org/2001/XMLSchema" xmlns:xs="http://www.w3.org/2001/XMLSchema" xmlns:p="http://schemas.microsoft.com/office/2006/metadata/properties" xmlns:ns2="53df2b50-58d1-42a6-9827-eabe3a05731f" xmlns:ns3="165862f5-3ba3-4ecf-8286-b0051fd7c8e6" targetNamespace="http://schemas.microsoft.com/office/2006/metadata/properties" ma:root="true" ma:fieldsID="518fd1ff9187040b44e0599e9cd3eb63" ns2:_="" ns3:_="">
    <xsd:import namespace="53df2b50-58d1-42a6-9827-eabe3a05731f"/>
    <xsd:import namespace="165862f5-3ba3-4ecf-8286-b0051fd7c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2b50-58d1-42a6-9827-eabe3a057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a4b58a0-9718-4846-9899-380a9c6e2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862f5-3ba3-4ecf-8286-b0051fd7c8e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08d1664-8cd9-47d3-92d0-389e64d7bcbc}" ma:internalName="TaxCatchAll" ma:showField="CatchAllData" ma:web="165862f5-3ba3-4ecf-8286-b0051fd7c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df2b50-58d1-42a6-9827-eabe3a05731f">
      <Terms xmlns="http://schemas.microsoft.com/office/infopath/2007/PartnerControls"/>
    </lcf76f155ced4ddcb4097134ff3c332f>
    <TaxCatchAll xmlns="165862f5-3ba3-4ecf-8286-b0051fd7c8e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2AF38-2444-4843-BBC2-537DED994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f2b50-58d1-42a6-9827-eabe3a05731f"/>
    <ds:schemaRef ds:uri="165862f5-3ba3-4ecf-8286-b0051fd7c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53df2b50-58d1-42a6-9827-eabe3a05731f"/>
    <ds:schemaRef ds:uri="http://purl.org/dc/terms/"/>
    <ds:schemaRef ds:uri="http://schemas.microsoft.com/office/infopath/2007/PartnerControls"/>
    <ds:schemaRef ds:uri="165862f5-3ba3-4ecf-8286-b0051fd7c8e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4A544BE-73B7-41F1-A48D-A54921EED9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1335</Words>
  <Application>Microsoft Office PowerPoint</Application>
  <PresentationFormat>Breitbild</PresentationFormat>
  <Paragraphs>215</Paragraphs>
  <Slides>20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Systemschrift Normal</vt:lpstr>
      <vt:lpstr>Times New Roman</vt:lpstr>
      <vt:lpstr>Office-Design</vt:lpstr>
      <vt:lpstr>[IHRE ENERGIEGEMEINSCHAFT]</vt:lpstr>
      <vt:lpstr>So sind wir gestartet</vt:lpstr>
      <vt:lpstr>Was ist eine Energiegemeinschaft?</vt:lpstr>
      <vt:lpstr>Die Vorteile sind vielfältig</vt:lpstr>
      <vt:lpstr>Large image</vt:lpstr>
      <vt:lpstr>Klimafreundliche Energie, lokal produziert in [Nachbarschaft]</vt:lpstr>
      <vt:lpstr>Wer wir sind</vt:lpstr>
      <vt:lpstr>[Ihre Energiegemeinschaft] – So funktioniert sie</vt:lpstr>
      <vt:lpstr>Status quo – Wo wir stehen</vt:lpstr>
      <vt:lpstr>Wie Sie mitmachen</vt:lpstr>
      <vt:lpstr>1. Nutzen Sie die in Ihrer Nachbarschaft produzierte Energie </vt:lpstr>
      <vt:lpstr>2. Produzieren Sie selbst Energie und teilen Sie sie mit Ihrer Nachbarschaft  </vt:lpstr>
      <vt:lpstr>3. Machen Sie ein smartes und grünes Investment </vt:lpstr>
      <vt:lpstr>4. Erzählen Sie es weiter</vt:lpstr>
      <vt:lpstr>Beispielfolie</vt:lpstr>
      <vt:lpstr>Beispielfolie für die Präsentation von Statistiken  </vt:lpstr>
      <vt:lpstr>Beispielfolie für eine Tabelle </vt:lpstr>
      <vt:lpstr>Kontakt</vt:lpstr>
      <vt:lpstr>Danke!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Silva Leschner</dc:creator>
  <cp:lastModifiedBy>Natascha Fenz</cp:lastModifiedBy>
  <cp:revision>125</cp:revision>
  <dcterms:created xsi:type="dcterms:W3CDTF">2022-10-18T07:52:09Z</dcterms:created>
  <dcterms:modified xsi:type="dcterms:W3CDTF">2023-03-08T13:32:01Z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0x010100BB8AF7E768EF5C48B6F9EF1239557C64</vt:lpwstr>
  </property>
  <property fmtid="{D5CDD505-2E9C-101B-9397-08002B2CF9AE}" pid="3" name="MediaServiceImageTags">
    <vt:lpwstr/>
  </property>
</Properties>
</file>